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1"/>
  </p:notesMasterIdLst>
  <p:handoutMasterIdLst>
    <p:handoutMasterId r:id="rId22"/>
  </p:handoutMasterIdLst>
  <p:sldIdLst>
    <p:sldId id="272" r:id="rId5"/>
    <p:sldId id="2828" r:id="rId6"/>
    <p:sldId id="2845" r:id="rId7"/>
    <p:sldId id="2844" r:id="rId8"/>
    <p:sldId id="2847" r:id="rId9"/>
    <p:sldId id="2848" r:id="rId10"/>
    <p:sldId id="2843" r:id="rId11"/>
    <p:sldId id="2846" r:id="rId12"/>
    <p:sldId id="2829" r:id="rId13"/>
    <p:sldId id="2849" r:id="rId14"/>
    <p:sldId id="2852" r:id="rId15"/>
    <p:sldId id="2851" r:id="rId16"/>
    <p:sldId id="2830" r:id="rId17"/>
    <p:sldId id="2854" r:id="rId18"/>
    <p:sldId id="2855" r:id="rId19"/>
    <p:sldId id="2856" r:id="rId20"/>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4" userDrawn="1">
          <p15:clr>
            <a:srgbClr val="A4A3A4"/>
          </p15:clr>
        </p15:guide>
        <p15:guide id="2" pos="2880">
          <p15:clr>
            <a:srgbClr val="A4A3A4"/>
          </p15:clr>
        </p15:guide>
        <p15:guide id="3" orient="horz" pos="348" userDrawn="1">
          <p15:clr>
            <a:srgbClr val="A4A3A4"/>
          </p15:clr>
        </p15:guide>
        <p15:guide id="4" pos="4920" userDrawn="1">
          <p15:clr>
            <a:srgbClr val="A4A3A4"/>
          </p15:clr>
        </p15:guide>
        <p15:guide id="5" orient="horz" pos="1836">
          <p15:clr>
            <a:srgbClr val="A4A3A4"/>
          </p15:clr>
        </p15:guide>
        <p15:guide id="6" orient="horz" pos="228"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acy State" initials="SS" lastIdx="1" clrIdx="0">
    <p:extLst>
      <p:ext uri="{19B8F6BF-5375-455C-9EA6-DF929625EA0E}">
        <p15:presenceInfo xmlns:p15="http://schemas.microsoft.com/office/powerpoint/2012/main" userId="S::sstate@acmarketingpr.com::ce03abe1-b5de-45e5-ba30-876683a6f304" providerId="AD"/>
      </p:ext>
    </p:extLst>
  </p:cmAuthor>
  <p:cmAuthor id="2" name="Amy Koehlmoos" initials="AK" lastIdx="1" clrIdx="1">
    <p:extLst>
      <p:ext uri="{19B8F6BF-5375-455C-9EA6-DF929625EA0E}">
        <p15:presenceInfo xmlns:p15="http://schemas.microsoft.com/office/powerpoint/2012/main" userId="S::akoehlmoos@acmarketingpr.com::5abf7334-3b40-4f2d-bae9-a9f126fc08f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9D3E"/>
    <a:srgbClr val="919D9D"/>
    <a:srgbClr val="576161"/>
    <a:srgbClr val="6DBE40"/>
    <a:srgbClr val="5D6767"/>
    <a:srgbClr val="F08F1F"/>
    <a:srgbClr val="0057B8"/>
    <a:srgbClr val="784E90"/>
    <a:srgbClr val="F3D03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401"/>
    <p:restoredTop sz="93005"/>
  </p:normalViewPr>
  <p:slideViewPr>
    <p:cSldViewPr snapToGrid="0">
      <p:cViewPr varScale="1">
        <p:scale>
          <a:sx n="256" d="100"/>
          <a:sy n="256" d="100"/>
        </p:scale>
        <p:origin x="2304" y="168"/>
      </p:cViewPr>
      <p:guideLst>
        <p:guide orient="horz" pos="1644"/>
        <p:guide pos="2880"/>
        <p:guide orient="horz" pos="348"/>
        <p:guide pos="4920"/>
        <p:guide orient="horz" pos="1836"/>
        <p:guide orient="horz" pos="228"/>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un Li" userId="fb192bda-63e8-4901-b3ce-12f0f6201dcd" providerId="ADAL" clId="{1BE24977-1749-5B47-88EE-78A1E62F8BEA}"/>
    <pc:docChg chg="delSld">
      <pc:chgData name="Chun Li" userId="fb192bda-63e8-4901-b3ce-12f0f6201dcd" providerId="ADAL" clId="{1BE24977-1749-5B47-88EE-78A1E62F8BEA}" dt="2024-08-23T13:07:41.734" v="86" actId="2696"/>
      <pc:docMkLst>
        <pc:docMk/>
      </pc:docMkLst>
      <pc:sldChg chg="del">
        <pc:chgData name="Chun Li" userId="fb192bda-63e8-4901-b3ce-12f0f6201dcd" providerId="ADAL" clId="{1BE24977-1749-5B47-88EE-78A1E62F8BEA}" dt="2024-08-23T13:06:44.518" v="55" actId="2696"/>
        <pc:sldMkLst>
          <pc:docMk/>
          <pc:sldMk cId="3289467042" sldId="2754"/>
        </pc:sldMkLst>
      </pc:sldChg>
      <pc:sldChg chg="del">
        <pc:chgData name="Chun Li" userId="fb192bda-63e8-4901-b3ce-12f0f6201dcd" providerId="ADAL" clId="{1BE24977-1749-5B47-88EE-78A1E62F8BEA}" dt="2024-08-23T13:06:44.542" v="71" actId="2696"/>
        <pc:sldMkLst>
          <pc:docMk/>
          <pc:sldMk cId="3664187446" sldId="2755"/>
        </pc:sldMkLst>
      </pc:sldChg>
      <pc:sldChg chg="del">
        <pc:chgData name="Chun Li" userId="fb192bda-63e8-4901-b3ce-12f0f6201dcd" providerId="ADAL" clId="{1BE24977-1749-5B47-88EE-78A1E62F8BEA}" dt="2024-08-23T13:06:44.530" v="63" actId="2696"/>
        <pc:sldMkLst>
          <pc:docMk/>
          <pc:sldMk cId="2673899622" sldId="2756"/>
        </pc:sldMkLst>
      </pc:sldChg>
      <pc:sldChg chg="del">
        <pc:chgData name="Chun Li" userId="fb192bda-63e8-4901-b3ce-12f0f6201dcd" providerId="ADAL" clId="{1BE24977-1749-5B47-88EE-78A1E62F8BEA}" dt="2024-08-23T13:06:44.515" v="52" actId="2696"/>
        <pc:sldMkLst>
          <pc:docMk/>
          <pc:sldMk cId="2623615655" sldId="2757"/>
        </pc:sldMkLst>
      </pc:sldChg>
      <pc:sldChg chg="del">
        <pc:chgData name="Chun Li" userId="fb192bda-63e8-4901-b3ce-12f0f6201dcd" providerId="ADAL" clId="{1BE24977-1749-5B47-88EE-78A1E62F8BEA}" dt="2024-08-23T13:06:44.516" v="53" actId="2696"/>
        <pc:sldMkLst>
          <pc:docMk/>
          <pc:sldMk cId="3126514814" sldId="2758"/>
        </pc:sldMkLst>
      </pc:sldChg>
      <pc:sldChg chg="del">
        <pc:chgData name="Chun Li" userId="fb192bda-63e8-4901-b3ce-12f0f6201dcd" providerId="ADAL" clId="{1BE24977-1749-5B47-88EE-78A1E62F8BEA}" dt="2024-08-23T13:06:44.446" v="11" actId="2696"/>
        <pc:sldMkLst>
          <pc:docMk/>
          <pc:sldMk cId="590762993" sldId="2759"/>
        </pc:sldMkLst>
      </pc:sldChg>
      <pc:sldChg chg="del">
        <pc:chgData name="Chun Li" userId="fb192bda-63e8-4901-b3ce-12f0f6201dcd" providerId="ADAL" clId="{1BE24977-1749-5B47-88EE-78A1E62F8BEA}" dt="2024-08-23T13:06:44.507" v="46" actId="2696"/>
        <pc:sldMkLst>
          <pc:docMk/>
          <pc:sldMk cId="156872908" sldId="2760"/>
        </pc:sldMkLst>
      </pc:sldChg>
      <pc:sldChg chg="del">
        <pc:chgData name="Chun Li" userId="fb192bda-63e8-4901-b3ce-12f0f6201dcd" providerId="ADAL" clId="{1BE24977-1749-5B47-88EE-78A1E62F8BEA}" dt="2024-08-23T13:06:44.553" v="82" actId="2696"/>
        <pc:sldMkLst>
          <pc:docMk/>
          <pc:sldMk cId="2181062491" sldId="2761"/>
        </pc:sldMkLst>
      </pc:sldChg>
      <pc:sldChg chg="del">
        <pc:chgData name="Chun Li" userId="fb192bda-63e8-4901-b3ce-12f0f6201dcd" providerId="ADAL" clId="{1BE24977-1749-5B47-88EE-78A1E62F8BEA}" dt="2024-08-23T13:06:44.457" v="16" actId="2696"/>
        <pc:sldMkLst>
          <pc:docMk/>
          <pc:sldMk cId="2247480284" sldId="2763"/>
        </pc:sldMkLst>
      </pc:sldChg>
      <pc:sldChg chg="del">
        <pc:chgData name="Chun Li" userId="fb192bda-63e8-4901-b3ce-12f0f6201dcd" providerId="ADAL" clId="{1BE24977-1749-5B47-88EE-78A1E62F8BEA}" dt="2024-08-23T13:06:44.440" v="9" actId="2696"/>
        <pc:sldMkLst>
          <pc:docMk/>
          <pc:sldMk cId="1579349783" sldId="2764"/>
        </pc:sldMkLst>
      </pc:sldChg>
      <pc:sldChg chg="del">
        <pc:chgData name="Chun Li" userId="fb192bda-63e8-4901-b3ce-12f0f6201dcd" providerId="ADAL" clId="{1BE24977-1749-5B47-88EE-78A1E62F8BEA}" dt="2024-08-23T13:06:44.547" v="75" actId="2696"/>
        <pc:sldMkLst>
          <pc:docMk/>
          <pc:sldMk cId="1914457085" sldId="2765"/>
        </pc:sldMkLst>
      </pc:sldChg>
      <pc:sldChg chg="del">
        <pc:chgData name="Chun Li" userId="fb192bda-63e8-4901-b3ce-12f0f6201dcd" providerId="ADAL" clId="{1BE24977-1749-5B47-88EE-78A1E62F8BEA}" dt="2024-08-23T13:06:44.482" v="30" actId="2696"/>
        <pc:sldMkLst>
          <pc:docMk/>
          <pc:sldMk cId="386396104" sldId="2766"/>
        </pc:sldMkLst>
      </pc:sldChg>
      <pc:sldChg chg="del">
        <pc:chgData name="Chun Li" userId="fb192bda-63e8-4901-b3ce-12f0f6201dcd" providerId="ADAL" clId="{1BE24977-1749-5B47-88EE-78A1E62F8BEA}" dt="2024-08-23T13:06:44.520" v="58" actId="2696"/>
        <pc:sldMkLst>
          <pc:docMk/>
          <pc:sldMk cId="3621912089" sldId="2767"/>
        </pc:sldMkLst>
      </pc:sldChg>
      <pc:sldChg chg="del">
        <pc:chgData name="Chun Li" userId="fb192bda-63e8-4901-b3ce-12f0f6201dcd" providerId="ADAL" clId="{1BE24977-1749-5B47-88EE-78A1E62F8BEA}" dt="2024-08-23T13:06:44.519" v="56" actId="2696"/>
        <pc:sldMkLst>
          <pc:docMk/>
          <pc:sldMk cId="1598732822" sldId="2768"/>
        </pc:sldMkLst>
      </pc:sldChg>
      <pc:sldChg chg="del">
        <pc:chgData name="Chun Li" userId="fb192bda-63e8-4901-b3ce-12f0f6201dcd" providerId="ADAL" clId="{1BE24977-1749-5B47-88EE-78A1E62F8BEA}" dt="2024-08-23T13:06:44.520" v="57" actId="2696"/>
        <pc:sldMkLst>
          <pc:docMk/>
          <pc:sldMk cId="491703486" sldId="2769"/>
        </pc:sldMkLst>
      </pc:sldChg>
      <pc:sldChg chg="del">
        <pc:chgData name="Chun Li" userId="fb192bda-63e8-4901-b3ce-12f0f6201dcd" providerId="ADAL" clId="{1BE24977-1749-5B47-88EE-78A1E62F8BEA}" dt="2024-08-23T13:06:44.512" v="49" actId="2696"/>
        <pc:sldMkLst>
          <pc:docMk/>
          <pc:sldMk cId="2260001852" sldId="2770"/>
        </pc:sldMkLst>
      </pc:sldChg>
      <pc:sldChg chg="del">
        <pc:chgData name="Chun Li" userId="fb192bda-63e8-4901-b3ce-12f0f6201dcd" providerId="ADAL" clId="{1BE24977-1749-5B47-88EE-78A1E62F8BEA}" dt="2024-08-23T13:06:44.523" v="60" actId="2696"/>
        <pc:sldMkLst>
          <pc:docMk/>
          <pc:sldMk cId="3547001802" sldId="2771"/>
        </pc:sldMkLst>
      </pc:sldChg>
      <pc:sldChg chg="del">
        <pc:chgData name="Chun Li" userId="fb192bda-63e8-4901-b3ce-12f0f6201dcd" providerId="ADAL" clId="{1BE24977-1749-5B47-88EE-78A1E62F8BEA}" dt="2024-08-23T13:06:44.499" v="40" actId="2696"/>
        <pc:sldMkLst>
          <pc:docMk/>
          <pc:sldMk cId="1041177994" sldId="2772"/>
        </pc:sldMkLst>
      </pc:sldChg>
      <pc:sldChg chg="del">
        <pc:chgData name="Chun Li" userId="fb192bda-63e8-4901-b3ce-12f0f6201dcd" providerId="ADAL" clId="{1BE24977-1749-5B47-88EE-78A1E62F8BEA}" dt="2024-08-23T13:06:44.456" v="15" actId="2696"/>
        <pc:sldMkLst>
          <pc:docMk/>
          <pc:sldMk cId="1485935324" sldId="2773"/>
        </pc:sldMkLst>
      </pc:sldChg>
      <pc:sldChg chg="del">
        <pc:chgData name="Chun Li" userId="fb192bda-63e8-4901-b3ce-12f0f6201dcd" providerId="ADAL" clId="{1BE24977-1749-5B47-88EE-78A1E62F8BEA}" dt="2024-08-23T13:06:44.501" v="41" actId="2696"/>
        <pc:sldMkLst>
          <pc:docMk/>
          <pc:sldMk cId="1668380100" sldId="2774"/>
        </pc:sldMkLst>
      </pc:sldChg>
      <pc:sldChg chg="del">
        <pc:chgData name="Chun Li" userId="fb192bda-63e8-4901-b3ce-12f0f6201dcd" providerId="ADAL" clId="{1BE24977-1749-5B47-88EE-78A1E62F8BEA}" dt="2024-08-23T13:06:44.476" v="27" actId="2696"/>
        <pc:sldMkLst>
          <pc:docMk/>
          <pc:sldMk cId="1276939753" sldId="2775"/>
        </pc:sldMkLst>
      </pc:sldChg>
      <pc:sldChg chg="del">
        <pc:chgData name="Chun Li" userId="fb192bda-63e8-4901-b3ce-12f0f6201dcd" providerId="ADAL" clId="{1BE24977-1749-5B47-88EE-78A1E62F8BEA}" dt="2024-08-23T13:06:44.467" v="22" actId="2696"/>
        <pc:sldMkLst>
          <pc:docMk/>
          <pc:sldMk cId="120328420" sldId="2776"/>
        </pc:sldMkLst>
      </pc:sldChg>
      <pc:sldChg chg="del">
        <pc:chgData name="Chun Li" userId="fb192bda-63e8-4901-b3ce-12f0f6201dcd" providerId="ADAL" clId="{1BE24977-1749-5B47-88EE-78A1E62F8BEA}" dt="2024-08-23T13:06:44.442" v="10" actId="2696"/>
        <pc:sldMkLst>
          <pc:docMk/>
          <pc:sldMk cId="298146814" sldId="2777"/>
        </pc:sldMkLst>
      </pc:sldChg>
      <pc:sldChg chg="del">
        <pc:chgData name="Chun Li" userId="fb192bda-63e8-4901-b3ce-12f0f6201dcd" providerId="ADAL" clId="{1BE24977-1749-5B47-88EE-78A1E62F8BEA}" dt="2024-08-23T13:06:44.471" v="24" actId="2696"/>
        <pc:sldMkLst>
          <pc:docMk/>
          <pc:sldMk cId="3723801329" sldId="2778"/>
        </pc:sldMkLst>
      </pc:sldChg>
      <pc:sldChg chg="del">
        <pc:chgData name="Chun Li" userId="fb192bda-63e8-4901-b3ce-12f0f6201dcd" providerId="ADAL" clId="{1BE24977-1749-5B47-88EE-78A1E62F8BEA}" dt="2024-08-23T13:06:44.486" v="33" actId="2696"/>
        <pc:sldMkLst>
          <pc:docMk/>
          <pc:sldMk cId="3733878438" sldId="2779"/>
        </pc:sldMkLst>
      </pc:sldChg>
      <pc:sldChg chg="del">
        <pc:chgData name="Chun Li" userId="fb192bda-63e8-4901-b3ce-12f0f6201dcd" providerId="ADAL" clId="{1BE24977-1749-5B47-88EE-78A1E62F8BEA}" dt="2024-08-23T13:06:44.422" v="1" actId="2696"/>
        <pc:sldMkLst>
          <pc:docMk/>
          <pc:sldMk cId="2135949588" sldId="2780"/>
        </pc:sldMkLst>
      </pc:sldChg>
      <pc:sldChg chg="del">
        <pc:chgData name="Chun Li" userId="fb192bda-63e8-4901-b3ce-12f0f6201dcd" providerId="ADAL" clId="{1BE24977-1749-5B47-88EE-78A1E62F8BEA}" dt="2024-08-23T13:06:44.473" v="25" actId="2696"/>
        <pc:sldMkLst>
          <pc:docMk/>
          <pc:sldMk cId="3034794000" sldId="2781"/>
        </pc:sldMkLst>
      </pc:sldChg>
      <pc:sldChg chg="del">
        <pc:chgData name="Chun Li" userId="fb192bda-63e8-4901-b3ce-12f0f6201dcd" providerId="ADAL" clId="{1BE24977-1749-5B47-88EE-78A1E62F8BEA}" dt="2024-08-23T13:06:44.505" v="44" actId="2696"/>
        <pc:sldMkLst>
          <pc:docMk/>
          <pc:sldMk cId="582811852" sldId="2782"/>
        </pc:sldMkLst>
      </pc:sldChg>
      <pc:sldChg chg="del">
        <pc:chgData name="Chun Li" userId="fb192bda-63e8-4901-b3ce-12f0f6201dcd" providerId="ADAL" clId="{1BE24977-1749-5B47-88EE-78A1E62F8BEA}" dt="2024-08-23T13:06:44.461" v="18" actId="2696"/>
        <pc:sldMkLst>
          <pc:docMk/>
          <pc:sldMk cId="271537491" sldId="2783"/>
        </pc:sldMkLst>
      </pc:sldChg>
      <pc:sldChg chg="del">
        <pc:chgData name="Chun Li" userId="fb192bda-63e8-4901-b3ce-12f0f6201dcd" providerId="ADAL" clId="{1BE24977-1749-5B47-88EE-78A1E62F8BEA}" dt="2024-08-23T13:06:44.435" v="7" actId="2696"/>
        <pc:sldMkLst>
          <pc:docMk/>
          <pc:sldMk cId="1219019690" sldId="2784"/>
        </pc:sldMkLst>
      </pc:sldChg>
      <pc:sldChg chg="del">
        <pc:chgData name="Chun Li" userId="fb192bda-63e8-4901-b3ce-12f0f6201dcd" providerId="ADAL" clId="{1BE24977-1749-5B47-88EE-78A1E62F8BEA}" dt="2024-08-23T13:06:44.489" v="35" actId="2696"/>
        <pc:sldMkLst>
          <pc:docMk/>
          <pc:sldMk cId="3123097636" sldId="2785"/>
        </pc:sldMkLst>
      </pc:sldChg>
      <pc:sldChg chg="del">
        <pc:chgData name="Chun Li" userId="fb192bda-63e8-4901-b3ce-12f0f6201dcd" providerId="ADAL" clId="{1BE24977-1749-5B47-88EE-78A1E62F8BEA}" dt="2024-08-23T13:06:44.478" v="28" actId="2696"/>
        <pc:sldMkLst>
          <pc:docMk/>
          <pc:sldMk cId="484098860" sldId="2786"/>
        </pc:sldMkLst>
      </pc:sldChg>
      <pc:sldChg chg="del">
        <pc:chgData name="Chun Li" userId="fb192bda-63e8-4901-b3ce-12f0f6201dcd" providerId="ADAL" clId="{1BE24977-1749-5B47-88EE-78A1E62F8BEA}" dt="2024-08-23T13:06:44.453" v="14" actId="2696"/>
        <pc:sldMkLst>
          <pc:docMk/>
          <pc:sldMk cId="4237302186" sldId="2787"/>
        </pc:sldMkLst>
      </pc:sldChg>
      <pc:sldChg chg="del">
        <pc:chgData name="Chun Li" userId="fb192bda-63e8-4901-b3ce-12f0f6201dcd" providerId="ADAL" clId="{1BE24977-1749-5B47-88EE-78A1E62F8BEA}" dt="2024-08-23T13:06:44.537" v="67" actId="2696"/>
        <pc:sldMkLst>
          <pc:docMk/>
          <pc:sldMk cId="3321731146" sldId="2788"/>
        </pc:sldMkLst>
      </pc:sldChg>
      <pc:sldChg chg="del">
        <pc:chgData name="Chun Li" userId="fb192bda-63e8-4901-b3ce-12f0f6201dcd" providerId="ADAL" clId="{1BE24977-1749-5B47-88EE-78A1E62F8BEA}" dt="2024-08-23T13:06:44.459" v="17" actId="2696"/>
        <pc:sldMkLst>
          <pc:docMk/>
          <pc:sldMk cId="3642520069" sldId="2789"/>
        </pc:sldMkLst>
      </pc:sldChg>
      <pc:sldChg chg="del">
        <pc:chgData name="Chun Li" userId="fb192bda-63e8-4901-b3ce-12f0f6201dcd" providerId="ADAL" clId="{1BE24977-1749-5B47-88EE-78A1E62F8BEA}" dt="2024-08-23T13:06:44.553" v="81" actId="2696"/>
        <pc:sldMkLst>
          <pc:docMk/>
          <pc:sldMk cId="612098394" sldId="2790"/>
        </pc:sldMkLst>
      </pc:sldChg>
      <pc:sldChg chg="del">
        <pc:chgData name="Chun Li" userId="fb192bda-63e8-4901-b3ce-12f0f6201dcd" providerId="ADAL" clId="{1BE24977-1749-5B47-88EE-78A1E62F8BEA}" dt="2024-08-23T13:06:44.429" v="4" actId="2696"/>
        <pc:sldMkLst>
          <pc:docMk/>
          <pc:sldMk cId="2768757552" sldId="2791"/>
        </pc:sldMkLst>
      </pc:sldChg>
      <pc:sldChg chg="del">
        <pc:chgData name="Chun Li" userId="fb192bda-63e8-4901-b3ce-12f0f6201dcd" providerId="ADAL" clId="{1BE24977-1749-5B47-88EE-78A1E62F8BEA}" dt="2024-08-23T13:06:44.497" v="39" actId="2696"/>
        <pc:sldMkLst>
          <pc:docMk/>
          <pc:sldMk cId="3570188792" sldId="2792"/>
        </pc:sldMkLst>
      </pc:sldChg>
      <pc:sldChg chg="del">
        <pc:chgData name="Chun Li" userId="fb192bda-63e8-4901-b3ce-12f0f6201dcd" providerId="ADAL" clId="{1BE24977-1749-5B47-88EE-78A1E62F8BEA}" dt="2024-08-23T13:06:44.525" v="61" actId="2696"/>
        <pc:sldMkLst>
          <pc:docMk/>
          <pc:sldMk cId="4149938965" sldId="2793"/>
        </pc:sldMkLst>
      </pc:sldChg>
      <pc:sldChg chg="del">
        <pc:chgData name="Chun Li" userId="fb192bda-63e8-4901-b3ce-12f0f6201dcd" providerId="ADAL" clId="{1BE24977-1749-5B47-88EE-78A1E62F8BEA}" dt="2024-08-23T13:06:44.545" v="73" actId="2696"/>
        <pc:sldMkLst>
          <pc:docMk/>
          <pc:sldMk cId="3436248403" sldId="2794"/>
        </pc:sldMkLst>
      </pc:sldChg>
      <pc:sldChg chg="del">
        <pc:chgData name="Chun Li" userId="fb192bda-63e8-4901-b3ce-12f0f6201dcd" providerId="ADAL" clId="{1BE24977-1749-5B47-88EE-78A1E62F8BEA}" dt="2024-08-23T13:06:44.550" v="78" actId="2696"/>
        <pc:sldMkLst>
          <pc:docMk/>
          <pc:sldMk cId="39899180" sldId="2795"/>
        </pc:sldMkLst>
      </pc:sldChg>
      <pc:sldChg chg="del">
        <pc:chgData name="Chun Li" userId="fb192bda-63e8-4901-b3ce-12f0f6201dcd" providerId="ADAL" clId="{1BE24977-1749-5B47-88EE-78A1E62F8BEA}" dt="2024-08-23T13:06:44.480" v="29" actId="2696"/>
        <pc:sldMkLst>
          <pc:docMk/>
          <pc:sldMk cId="4070468150" sldId="2796"/>
        </pc:sldMkLst>
      </pc:sldChg>
      <pc:sldChg chg="del">
        <pc:chgData name="Chun Li" userId="fb192bda-63e8-4901-b3ce-12f0f6201dcd" providerId="ADAL" clId="{1BE24977-1749-5B47-88EE-78A1E62F8BEA}" dt="2024-08-23T13:06:44.554" v="83" actId="2696"/>
        <pc:sldMkLst>
          <pc:docMk/>
          <pc:sldMk cId="3300012239" sldId="2797"/>
        </pc:sldMkLst>
      </pc:sldChg>
      <pc:sldChg chg="del">
        <pc:chgData name="Chun Li" userId="fb192bda-63e8-4901-b3ce-12f0f6201dcd" providerId="ADAL" clId="{1BE24977-1749-5B47-88EE-78A1E62F8BEA}" dt="2024-08-23T13:06:44.425" v="2" actId="2696"/>
        <pc:sldMkLst>
          <pc:docMk/>
          <pc:sldMk cId="534072241" sldId="2798"/>
        </pc:sldMkLst>
      </pc:sldChg>
      <pc:sldChg chg="del">
        <pc:chgData name="Chun Li" userId="fb192bda-63e8-4901-b3ce-12f0f6201dcd" providerId="ADAL" clId="{1BE24977-1749-5B47-88EE-78A1E62F8BEA}" dt="2024-08-23T13:06:44.493" v="37" actId="2696"/>
        <pc:sldMkLst>
          <pc:docMk/>
          <pc:sldMk cId="1957113544" sldId="2799"/>
        </pc:sldMkLst>
      </pc:sldChg>
      <pc:sldChg chg="del">
        <pc:chgData name="Chun Li" userId="fb192bda-63e8-4901-b3ce-12f0f6201dcd" providerId="ADAL" clId="{1BE24977-1749-5B47-88EE-78A1E62F8BEA}" dt="2024-08-23T13:06:44.549" v="77" actId="2696"/>
        <pc:sldMkLst>
          <pc:docMk/>
          <pc:sldMk cId="125333800" sldId="2800"/>
        </pc:sldMkLst>
      </pc:sldChg>
      <pc:sldChg chg="del">
        <pc:chgData name="Chun Li" userId="fb192bda-63e8-4901-b3ce-12f0f6201dcd" providerId="ADAL" clId="{1BE24977-1749-5B47-88EE-78A1E62F8BEA}" dt="2024-08-23T13:06:44.466" v="21" actId="2696"/>
        <pc:sldMkLst>
          <pc:docMk/>
          <pc:sldMk cId="2754710648" sldId="2801"/>
        </pc:sldMkLst>
      </pc:sldChg>
      <pc:sldChg chg="del">
        <pc:chgData name="Chun Li" userId="fb192bda-63e8-4901-b3ce-12f0f6201dcd" providerId="ADAL" clId="{1BE24977-1749-5B47-88EE-78A1E62F8BEA}" dt="2024-08-23T13:06:44.510" v="48" actId="2696"/>
        <pc:sldMkLst>
          <pc:docMk/>
          <pc:sldMk cId="1071813511" sldId="2802"/>
        </pc:sldMkLst>
      </pc:sldChg>
      <pc:sldChg chg="del">
        <pc:chgData name="Chun Li" userId="fb192bda-63e8-4901-b3ce-12f0f6201dcd" providerId="ADAL" clId="{1BE24977-1749-5B47-88EE-78A1E62F8BEA}" dt="2024-08-23T13:06:44.549" v="76" actId="2696"/>
        <pc:sldMkLst>
          <pc:docMk/>
          <pc:sldMk cId="2080791163" sldId="2803"/>
        </pc:sldMkLst>
      </pc:sldChg>
      <pc:sldChg chg="del">
        <pc:chgData name="Chun Li" userId="fb192bda-63e8-4901-b3ce-12f0f6201dcd" providerId="ADAL" clId="{1BE24977-1749-5B47-88EE-78A1E62F8BEA}" dt="2024-08-23T13:06:44.502" v="42" actId="2696"/>
        <pc:sldMkLst>
          <pc:docMk/>
          <pc:sldMk cId="2978322726" sldId="2804"/>
        </pc:sldMkLst>
      </pc:sldChg>
      <pc:sldChg chg="del">
        <pc:chgData name="Chun Li" userId="fb192bda-63e8-4901-b3ce-12f0f6201dcd" providerId="ADAL" clId="{1BE24977-1749-5B47-88EE-78A1E62F8BEA}" dt="2024-08-23T13:06:44.469" v="23" actId="2696"/>
        <pc:sldMkLst>
          <pc:docMk/>
          <pc:sldMk cId="2449265985" sldId="2805"/>
        </pc:sldMkLst>
      </pc:sldChg>
      <pc:sldChg chg="del">
        <pc:chgData name="Chun Li" userId="fb192bda-63e8-4901-b3ce-12f0f6201dcd" providerId="ADAL" clId="{1BE24977-1749-5B47-88EE-78A1E62F8BEA}" dt="2024-08-23T13:06:44.540" v="69" actId="2696"/>
        <pc:sldMkLst>
          <pc:docMk/>
          <pc:sldMk cId="389907630" sldId="2806"/>
        </pc:sldMkLst>
      </pc:sldChg>
      <pc:sldChg chg="del">
        <pc:chgData name="Chun Li" userId="fb192bda-63e8-4901-b3ce-12f0f6201dcd" providerId="ADAL" clId="{1BE24977-1749-5B47-88EE-78A1E62F8BEA}" dt="2024-08-23T13:06:44.533" v="65" actId="2696"/>
        <pc:sldMkLst>
          <pc:docMk/>
          <pc:sldMk cId="2909836329" sldId="2807"/>
        </pc:sldMkLst>
      </pc:sldChg>
      <pc:sldChg chg="del">
        <pc:chgData name="Chun Li" userId="fb192bda-63e8-4901-b3ce-12f0f6201dcd" providerId="ADAL" clId="{1BE24977-1749-5B47-88EE-78A1E62F8BEA}" dt="2024-08-23T13:06:44.514" v="51" actId="2696"/>
        <pc:sldMkLst>
          <pc:docMk/>
          <pc:sldMk cId="2104833758" sldId="2808"/>
        </pc:sldMkLst>
      </pc:sldChg>
      <pc:sldChg chg="del">
        <pc:chgData name="Chun Li" userId="fb192bda-63e8-4901-b3ce-12f0f6201dcd" providerId="ADAL" clId="{1BE24977-1749-5B47-88EE-78A1E62F8BEA}" dt="2024-08-23T13:06:44.516" v="54" actId="2696"/>
        <pc:sldMkLst>
          <pc:docMk/>
          <pc:sldMk cId="65099974" sldId="2809"/>
        </pc:sldMkLst>
      </pc:sldChg>
      <pc:sldChg chg="del">
        <pc:chgData name="Chun Li" userId="fb192bda-63e8-4901-b3ce-12f0f6201dcd" providerId="ADAL" clId="{1BE24977-1749-5B47-88EE-78A1E62F8BEA}" dt="2024-08-23T13:06:44.463" v="19" actId="2696"/>
        <pc:sldMkLst>
          <pc:docMk/>
          <pc:sldMk cId="2086042048" sldId="2810"/>
        </pc:sldMkLst>
      </pc:sldChg>
      <pc:sldChg chg="del">
        <pc:chgData name="Chun Li" userId="fb192bda-63e8-4901-b3ce-12f0f6201dcd" providerId="ADAL" clId="{1BE24977-1749-5B47-88EE-78A1E62F8BEA}" dt="2024-08-23T13:06:44.448" v="12" actId="2696"/>
        <pc:sldMkLst>
          <pc:docMk/>
          <pc:sldMk cId="1593473575" sldId="2811"/>
        </pc:sldMkLst>
      </pc:sldChg>
      <pc:sldChg chg="del">
        <pc:chgData name="Chun Li" userId="fb192bda-63e8-4901-b3ce-12f0f6201dcd" providerId="ADAL" clId="{1BE24977-1749-5B47-88EE-78A1E62F8BEA}" dt="2024-08-23T13:06:44.503" v="43" actId="2696"/>
        <pc:sldMkLst>
          <pc:docMk/>
          <pc:sldMk cId="4226283048" sldId="2812"/>
        </pc:sldMkLst>
      </pc:sldChg>
      <pc:sldChg chg="del">
        <pc:chgData name="Chun Li" userId="fb192bda-63e8-4901-b3ce-12f0f6201dcd" providerId="ADAL" clId="{1BE24977-1749-5B47-88EE-78A1E62F8BEA}" dt="2024-08-23T13:06:44.541" v="70" actId="2696"/>
        <pc:sldMkLst>
          <pc:docMk/>
          <pc:sldMk cId="597457671" sldId="2813"/>
        </pc:sldMkLst>
      </pc:sldChg>
      <pc:sldChg chg="del">
        <pc:chgData name="Chun Li" userId="fb192bda-63e8-4901-b3ce-12f0f6201dcd" providerId="ADAL" clId="{1BE24977-1749-5B47-88EE-78A1E62F8BEA}" dt="2024-08-23T13:06:44.526" v="62" actId="2696"/>
        <pc:sldMkLst>
          <pc:docMk/>
          <pc:sldMk cId="2103781945" sldId="2814"/>
        </pc:sldMkLst>
      </pc:sldChg>
      <pc:sldChg chg="del">
        <pc:chgData name="Chun Li" userId="fb192bda-63e8-4901-b3ce-12f0f6201dcd" providerId="ADAL" clId="{1BE24977-1749-5B47-88EE-78A1E62F8BEA}" dt="2024-08-23T13:06:44.432" v="6" actId="2696"/>
        <pc:sldMkLst>
          <pc:docMk/>
          <pc:sldMk cId="2089701567" sldId="2815"/>
        </pc:sldMkLst>
      </pc:sldChg>
      <pc:sldChg chg="del">
        <pc:chgData name="Chun Li" userId="fb192bda-63e8-4901-b3ce-12f0f6201dcd" providerId="ADAL" clId="{1BE24977-1749-5B47-88EE-78A1E62F8BEA}" dt="2024-08-23T13:06:44.431" v="5" actId="2696"/>
        <pc:sldMkLst>
          <pc:docMk/>
          <pc:sldMk cId="1082199384" sldId="2816"/>
        </pc:sldMkLst>
      </pc:sldChg>
      <pc:sldChg chg="del">
        <pc:chgData name="Chun Li" userId="fb192bda-63e8-4901-b3ce-12f0f6201dcd" providerId="ADAL" clId="{1BE24977-1749-5B47-88EE-78A1E62F8BEA}" dt="2024-08-23T13:06:44.494" v="38" actId="2696"/>
        <pc:sldMkLst>
          <pc:docMk/>
          <pc:sldMk cId="2823225485" sldId="2817"/>
        </pc:sldMkLst>
      </pc:sldChg>
      <pc:sldChg chg="del">
        <pc:chgData name="Chun Li" userId="fb192bda-63e8-4901-b3ce-12f0f6201dcd" providerId="ADAL" clId="{1BE24977-1749-5B47-88EE-78A1E62F8BEA}" dt="2024-08-23T13:06:44.555" v="84" actId="2696"/>
        <pc:sldMkLst>
          <pc:docMk/>
          <pc:sldMk cId="2119893249" sldId="2818"/>
        </pc:sldMkLst>
      </pc:sldChg>
      <pc:sldChg chg="del">
        <pc:chgData name="Chun Li" userId="fb192bda-63e8-4901-b3ce-12f0f6201dcd" providerId="ADAL" clId="{1BE24977-1749-5B47-88EE-78A1E62F8BEA}" dt="2024-08-23T13:06:44.487" v="34" actId="2696"/>
        <pc:sldMkLst>
          <pc:docMk/>
          <pc:sldMk cId="1562532513" sldId="2819"/>
        </pc:sldMkLst>
      </pc:sldChg>
      <pc:sldChg chg="del">
        <pc:chgData name="Chun Li" userId="fb192bda-63e8-4901-b3ce-12f0f6201dcd" providerId="ADAL" clId="{1BE24977-1749-5B47-88EE-78A1E62F8BEA}" dt="2024-08-23T13:06:44.465" v="20" actId="2696"/>
        <pc:sldMkLst>
          <pc:docMk/>
          <pc:sldMk cId="1266150920" sldId="2820"/>
        </pc:sldMkLst>
      </pc:sldChg>
      <pc:sldChg chg="del">
        <pc:chgData name="Chun Li" userId="fb192bda-63e8-4901-b3ce-12f0f6201dcd" providerId="ADAL" clId="{1BE24977-1749-5B47-88EE-78A1E62F8BEA}" dt="2024-08-23T13:06:44.509" v="47" actId="2696"/>
        <pc:sldMkLst>
          <pc:docMk/>
          <pc:sldMk cId="1614158405" sldId="2822"/>
        </pc:sldMkLst>
      </pc:sldChg>
      <pc:sldChg chg="del">
        <pc:chgData name="Chun Li" userId="fb192bda-63e8-4901-b3ce-12f0f6201dcd" providerId="ADAL" clId="{1BE24977-1749-5B47-88EE-78A1E62F8BEA}" dt="2024-08-23T13:06:44.530" v="64" actId="2696"/>
        <pc:sldMkLst>
          <pc:docMk/>
          <pc:sldMk cId="533224314" sldId="2823"/>
        </pc:sldMkLst>
      </pc:sldChg>
      <pc:sldChg chg="del">
        <pc:chgData name="Chun Li" userId="fb192bda-63e8-4901-b3ce-12f0f6201dcd" providerId="ADAL" clId="{1BE24977-1749-5B47-88EE-78A1E62F8BEA}" dt="2024-08-23T13:06:44.552" v="80" actId="2696"/>
        <pc:sldMkLst>
          <pc:docMk/>
          <pc:sldMk cId="4209548364" sldId="2824"/>
        </pc:sldMkLst>
      </pc:sldChg>
      <pc:sldChg chg="del">
        <pc:chgData name="Chun Li" userId="fb192bda-63e8-4901-b3ce-12f0f6201dcd" providerId="ADAL" clId="{1BE24977-1749-5B47-88EE-78A1E62F8BEA}" dt="2024-08-23T13:06:44.438" v="8" actId="2696"/>
        <pc:sldMkLst>
          <pc:docMk/>
          <pc:sldMk cId="1757948323" sldId="2825"/>
        </pc:sldMkLst>
      </pc:sldChg>
      <pc:sldChg chg="del">
        <pc:chgData name="Chun Li" userId="fb192bda-63e8-4901-b3ce-12f0f6201dcd" providerId="ADAL" clId="{1BE24977-1749-5B47-88EE-78A1E62F8BEA}" dt="2024-08-23T13:06:44.485" v="32" actId="2696"/>
        <pc:sldMkLst>
          <pc:docMk/>
          <pc:sldMk cId="623681104" sldId="2826"/>
        </pc:sldMkLst>
      </pc:sldChg>
      <pc:sldChg chg="del">
        <pc:chgData name="Chun Li" userId="fb192bda-63e8-4901-b3ce-12f0f6201dcd" providerId="ADAL" clId="{1BE24977-1749-5B47-88EE-78A1E62F8BEA}" dt="2024-08-23T13:06:44.551" v="79" actId="2696"/>
        <pc:sldMkLst>
          <pc:docMk/>
          <pc:sldMk cId="466141639" sldId="2827"/>
        </pc:sldMkLst>
      </pc:sldChg>
      <pc:sldChg chg="del">
        <pc:chgData name="Chun Li" userId="fb192bda-63e8-4901-b3ce-12f0f6201dcd" providerId="ADAL" clId="{1BE24977-1749-5B47-88EE-78A1E62F8BEA}" dt="2024-08-23T13:06:44.483" v="31" actId="2696"/>
        <pc:sldMkLst>
          <pc:docMk/>
          <pc:sldMk cId="2388979451" sldId="2831"/>
        </pc:sldMkLst>
      </pc:sldChg>
      <pc:sldChg chg="del">
        <pc:chgData name="Chun Li" userId="fb192bda-63e8-4901-b3ce-12f0f6201dcd" providerId="ADAL" clId="{1BE24977-1749-5B47-88EE-78A1E62F8BEA}" dt="2024-08-23T13:06:44.546" v="74" actId="2696"/>
        <pc:sldMkLst>
          <pc:docMk/>
          <pc:sldMk cId="2712227792" sldId="2832"/>
        </pc:sldMkLst>
      </pc:sldChg>
      <pc:sldChg chg="del">
        <pc:chgData name="Chun Li" userId="fb192bda-63e8-4901-b3ce-12f0f6201dcd" providerId="ADAL" clId="{1BE24977-1749-5B47-88EE-78A1E62F8BEA}" dt="2024-08-23T13:06:44.451" v="13" actId="2696"/>
        <pc:sldMkLst>
          <pc:docMk/>
          <pc:sldMk cId="77589174" sldId="2833"/>
        </pc:sldMkLst>
      </pc:sldChg>
      <pc:sldChg chg="del">
        <pc:chgData name="Chun Li" userId="fb192bda-63e8-4901-b3ce-12f0f6201dcd" providerId="ADAL" clId="{1BE24977-1749-5B47-88EE-78A1E62F8BEA}" dt="2024-08-23T13:06:44.474" v="26" actId="2696"/>
        <pc:sldMkLst>
          <pc:docMk/>
          <pc:sldMk cId="1613943270" sldId="2834"/>
        </pc:sldMkLst>
      </pc:sldChg>
      <pc:sldChg chg="del">
        <pc:chgData name="Chun Li" userId="fb192bda-63e8-4901-b3ce-12f0f6201dcd" providerId="ADAL" clId="{1BE24977-1749-5B47-88EE-78A1E62F8BEA}" dt="2024-08-23T13:06:44.521" v="59" actId="2696"/>
        <pc:sldMkLst>
          <pc:docMk/>
          <pc:sldMk cId="606446872" sldId="2835"/>
        </pc:sldMkLst>
      </pc:sldChg>
      <pc:sldChg chg="del">
        <pc:chgData name="Chun Li" userId="fb192bda-63e8-4901-b3ce-12f0f6201dcd" providerId="ADAL" clId="{1BE24977-1749-5B47-88EE-78A1E62F8BEA}" dt="2024-08-23T13:06:44.538" v="68" actId="2696"/>
        <pc:sldMkLst>
          <pc:docMk/>
          <pc:sldMk cId="884638683" sldId="2836"/>
        </pc:sldMkLst>
      </pc:sldChg>
      <pc:sldChg chg="del">
        <pc:chgData name="Chun Li" userId="fb192bda-63e8-4901-b3ce-12f0f6201dcd" providerId="ADAL" clId="{1BE24977-1749-5B47-88EE-78A1E62F8BEA}" dt="2024-08-23T13:06:44.427" v="3" actId="2696"/>
        <pc:sldMkLst>
          <pc:docMk/>
          <pc:sldMk cId="449605851" sldId="2837"/>
        </pc:sldMkLst>
      </pc:sldChg>
      <pc:sldChg chg="del">
        <pc:chgData name="Chun Li" userId="fb192bda-63e8-4901-b3ce-12f0f6201dcd" providerId="ADAL" clId="{1BE24977-1749-5B47-88EE-78A1E62F8BEA}" dt="2024-08-23T13:06:44.490" v="36" actId="2696"/>
        <pc:sldMkLst>
          <pc:docMk/>
          <pc:sldMk cId="3727273932" sldId="2838"/>
        </pc:sldMkLst>
      </pc:sldChg>
      <pc:sldChg chg="del">
        <pc:chgData name="Chun Li" userId="fb192bda-63e8-4901-b3ce-12f0f6201dcd" providerId="ADAL" clId="{1BE24977-1749-5B47-88EE-78A1E62F8BEA}" dt="2024-08-23T13:06:44.535" v="66" actId="2696"/>
        <pc:sldMkLst>
          <pc:docMk/>
          <pc:sldMk cId="3220376776" sldId="2839"/>
        </pc:sldMkLst>
      </pc:sldChg>
      <pc:sldChg chg="del">
        <pc:chgData name="Chun Li" userId="fb192bda-63e8-4901-b3ce-12f0f6201dcd" providerId="ADAL" clId="{1BE24977-1749-5B47-88EE-78A1E62F8BEA}" dt="2024-08-23T13:06:44.513" v="50" actId="2696"/>
        <pc:sldMkLst>
          <pc:docMk/>
          <pc:sldMk cId="1602069703" sldId="2840"/>
        </pc:sldMkLst>
      </pc:sldChg>
      <pc:sldChg chg="del">
        <pc:chgData name="Chun Li" userId="fb192bda-63e8-4901-b3ce-12f0f6201dcd" providerId="ADAL" clId="{1BE24977-1749-5B47-88EE-78A1E62F8BEA}" dt="2024-08-23T13:06:44.418" v="0" actId="2696"/>
        <pc:sldMkLst>
          <pc:docMk/>
          <pc:sldMk cId="2350584679" sldId="2841"/>
        </pc:sldMkLst>
      </pc:sldChg>
      <pc:sldChg chg="del">
        <pc:chgData name="Chun Li" userId="fb192bda-63e8-4901-b3ce-12f0f6201dcd" providerId="ADAL" clId="{1BE24977-1749-5B47-88EE-78A1E62F8BEA}" dt="2024-08-23T13:06:44.506" v="45" actId="2696"/>
        <pc:sldMkLst>
          <pc:docMk/>
          <pc:sldMk cId="1932311616" sldId="2842"/>
        </pc:sldMkLst>
      </pc:sldChg>
      <pc:sldChg chg="del">
        <pc:chgData name="Chun Li" userId="fb192bda-63e8-4901-b3ce-12f0f6201dcd" providerId="ADAL" clId="{1BE24977-1749-5B47-88EE-78A1E62F8BEA}" dt="2024-08-23T13:06:56.406" v="85" actId="2696"/>
        <pc:sldMkLst>
          <pc:docMk/>
          <pc:sldMk cId="3485282080" sldId="2850"/>
        </pc:sldMkLst>
      </pc:sldChg>
      <pc:sldChg chg="del">
        <pc:chgData name="Chun Li" userId="fb192bda-63e8-4901-b3ce-12f0f6201dcd" providerId="ADAL" clId="{1BE24977-1749-5B47-88EE-78A1E62F8BEA}" dt="2024-08-23T13:07:41.734" v="86" actId="2696"/>
        <pc:sldMkLst>
          <pc:docMk/>
          <pc:sldMk cId="3636046456" sldId="2857"/>
        </pc:sldMkLst>
      </pc:sldChg>
      <pc:sldChg chg="del">
        <pc:chgData name="Chun Li" userId="fb192bda-63e8-4901-b3ce-12f0f6201dcd" providerId="ADAL" clId="{1BE24977-1749-5B47-88EE-78A1E62F8BEA}" dt="2024-08-23T13:06:44.544" v="72" actId="2696"/>
        <pc:sldMkLst>
          <pc:docMk/>
          <pc:sldMk cId="3581919329" sldId="285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1440" tIns="45720" rIns="91440" bIns="45720" rtlCol="0"/>
          <a:lstStyle>
            <a:lvl1pPr algn="r">
              <a:defRPr sz="1200"/>
            </a:lvl1pPr>
          </a:lstStyle>
          <a:p>
            <a:fld id="{A093954A-C201-EB40-9459-342C786798D2}" type="datetimeFigureOut">
              <a:rPr lang="en-US" smtClean="0"/>
              <a:t>8/23/24</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1440" tIns="45720" rIns="91440" bIns="45720" rtlCol="0" anchor="b"/>
          <a:lstStyle>
            <a:lvl1pPr algn="r">
              <a:defRPr sz="1200"/>
            </a:lvl1pPr>
          </a:lstStyle>
          <a:p>
            <a:fld id="{3F52853C-6216-544B-82BE-E4DDDB9FF424}" type="slidenum">
              <a:rPr lang="en-US" smtClean="0"/>
              <a:t>‹#›</a:t>
            </a:fld>
            <a:endParaRPr lang="en-US"/>
          </a:p>
        </p:txBody>
      </p:sp>
    </p:spTree>
    <p:extLst>
      <p:ext uri="{BB962C8B-B14F-4D97-AF65-F5344CB8AC3E}">
        <p14:creationId xmlns:p14="http://schemas.microsoft.com/office/powerpoint/2010/main" val="17896620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1440" tIns="45720" rIns="91440" bIns="45720" rtlCol="0"/>
          <a:lstStyle>
            <a:lvl1pPr algn="l">
              <a:defRPr sz="1200"/>
            </a:lvl1pPr>
          </a:lstStyle>
          <a:p>
            <a:endParaRPr lang="en-JM"/>
          </a:p>
        </p:txBody>
      </p:sp>
      <p:sp>
        <p:nvSpPr>
          <p:cNvPr id="3" name="Date Placeholder 2"/>
          <p:cNvSpPr>
            <a:spLocks noGrp="1"/>
          </p:cNvSpPr>
          <p:nvPr>
            <p:ph type="dt" idx="1"/>
          </p:nvPr>
        </p:nvSpPr>
        <p:spPr>
          <a:xfrm>
            <a:off x="3970938" y="0"/>
            <a:ext cx="3037840" cy="464820"/>
          </a:xfrm>
          <a:prstGeom prst="rect">
            <a:avLst/>
          </a:prstGeom>
        </p:spPr>
        <p:txBody>
          <a:bodyPr vert="horz" lIns="91440" tIns="45720" rIns="91440" bIns="45720" rtlCol="0"/>
          <a:lstStyle>
            <a:lvl1pPr algn="r">
              <a:defRPr sz="1200"/>
            </a:lvl1pPr>
          </a:lstStyle>
          <a:p>
            <a:fld id="{7D7D0FC4-79A4-4CD6-9D21-6D2AFDDF42EC}" type="datetimeFigureOut">
              <a:rPr lang="en-JM" smtClean="0"/>
              <a:t>23/08/2024</a:t>
            </a:fld>
            <a:endParaRPr lang="en-JM"/>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1440" tIns="45720" rIns="91440" bIns="45720" rtlCol="0" anchor="ctr"/>
          <a:lstStyle/>
          <a:p>
            <a:endParaRPr lang="en-JM"/>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M"/>
          </a:p>
        </p:txBody>
      </p:sp>
      <p:sp>
        <p:nvSpPr>
          <p:cNvPr id="6" name="Footer Placeholder 5"/>
          <p:cNvSpPr>
            <a:spLocks noGrp="1"/>
          </p:cNvSpPr>
          <p:nvPr>
            <p:ph type="ftr" sz="quarter" idx="4"/>
          </p:nvPr>
        </p:nvSpPr>
        <p:spPr>
          <a:xfrm>
            <a:off x="0" y="8829967"/>
            <a:ext cx="3037840" cy="464820"/>
          </a:xfrm>
          <a:prstGeom prst="rect">
            <a:avLst/>
          </a:prstGeom>
        </p:spPr>
        <p:txBody>
          <a:bodyPr vert="horz" lIns="91440" tIns="45720" rIns="91440" bIns="45720" rtlCol="0" anchor="b"/>
          <a:lstStyle>
            <a:lvl1pPr algn="l">
              <a:defRPr sz="1200"/>
            </a:lvl1pPr>
          </a:lstStyle>
          <a:p>
            <a:endParaRPr lang="en-JM"/>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1440" tIns="45720" rIns="91440" bIns="45720" rtlCol="0" anchor="b"/>
          <a:lstStyle>
            <a:lvl1pPr algn="r">
              <a:defRPr sz="1200"/>
            </a:lvl1pPr>
          </a:lstStyle>
          <a:p>
            <a:fld id="{FEA829E4-7B8F-48ED-BCF8-1C0A3C644052}" type="slidenum">
              <a:rPr lang="en-JM" smtClean="0"/>
              <a:t>‹#›</a:t>
            </a:fld>
            <a:endParaRPr lang="en-JM"/>
          </a:p>
        </p:txBody>
      </p:sp>
    </p:spTree>
    <p:extLst>
      <p:ext uri="{BB962C8B-B14F-4D97-AF65-F5344CB8AC3E}">
        <p14:creationId xmlns:p14="http://schemas.microsoft.com/office/powerpoint/2010/main" val="4870379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dispense: pharmacy hand over</a:t>
            </a:r>
          </a:p>
          <a:p>
            <a:r>
              <a:rPr lang="en-US" dirty="0"/>
              <a:t>administration: patient take the meds</a:t>
            </a:r>
          </a:p>
          <a:p>
            <a:endParaRPr lang="en-US" dirty="0"/>
          </a:p>
        </p:txBody>
      </p:sp>
      <p:sp>
        <p:nvSpPr>
          <p:cNvPr id="4" name="Slide Number Placeholder 3"/>
          <p:cNvSpPr>
            <a:spLocks noGrp="1"/>
          </p:cNvSpPr>
          <p:nvPr>
            <p:ph type="sldNum" sz="quarter" idx="5"/>
          </p:nvPr>
        </p:nvSpPr>
        <p:spPr/>
        <p:txBody>
          <a:bodyPr/>
          <a:lstStyle/>
          <a:p>
            <a:fld id="{FEA829E4-7B8F-48ED-BCF8-1C0A3C644052}" type="slidenum">
              <a:rPr lang="en-JM" smtClean="0"/>
              <a:t>5</a:t>
            </a:fld>
            <a:endParaRPr lang="en-JM"/>
          </a:p>
        </p:txBody>
      </p:sp>
    </p:spTree>
    <p:extLst>
      <p:ext uri="{BB962C8B-B14F-4D97-AF65-F5344CB8AC3E}">
        <p14:creationId xmlns:p14="http://schemas.microsoft.com/office/powerpoint/2010/main" val="3162251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A829E4-7B8F-48ED-BCF8-1C0A3C644052}" type="slidenum">
              <a:rPr lang="en-JM" smtClean="0"/>
              <a:t>11</a:t>
            </a:fld>
            <a:endParaRPr lang="en-JM"/>
          </a:p>
        </p:txBody>
      </p:sp>
    </p:spTree>
    <p:extLst>
      <p:ext uri="{BB962C8B-B14F-4D97-AF65-F5344CB8AC3E}">
        <p14:creationId xmlns:p14="http://schemas.microsoft.com/office/powerpoint/2010/main" val="595503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A829E4-7B8F-48ED-BCF8-1C0A3C644052}" type="slidenum">
              <a:rPr lang="en-JM" smtClean="0"/>
              <a:t>12</a:t>
            </a:fld>
            <a:endParaRPr lang="en-JM"/>
          </a:p>
        </p:txBody>
      </p:sp>
    </p:spTree>
    <p:extLst>
      <p:ext uri="{BB962C8B-B14F-4D97-AF65-F5344CB8AC3E}">
        <p14:creationId xmlns:p14="http://schemas.microsoft.com/office/powerpoint/2010/main" val="1196754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12529"/>
                </a:solidFill>
                <a:effectLst/>
                <a:highlight>
                  <a:srgbClr val="FFFFFF"/>
                </a:highlight>
                <a:latin typeface="-apple-system"/>
              </a:rPr>
              <a:t>This clinical statement represents a particular device that was placed in a patient or used as part of a procedure or other act. This provides a record of the identifier and other details about the given product that was used. For example, it is important to have a record that indicates not just that a hip prostheses was placed in a patient but that it was a particular hip prostheses number with a unique identifier.</a:t>
            </a:r>
            <a:endParaRPr lang="en-US" dirty="0"/>
          </a:p>
        </p:txBody>
      </p:sp>
      <p:sp>
        <p:nvSpPr>
          <p:cNvPr id="4" name="Slide Number Placeholder 3"/>
          <p:cNvSpPr>
            <a:spLocks noGrp="1"/>
          </p:cNvSpPr>
          <p:nvPr>
            <p:ph type="sldNum" sz="quarter" idx="5"/>
          </p:nvPr>
        </p:nvSpPr>
        <p:spPr/>
        <p:txBody>
          <a:bodyPr/>
          <a:lstStyle/>
          <a:p>
            <a:fld id="{FEA829E4-7B8F-48ED-BCF8-1C0A3C644052}" type="slidenum">
              <a:rPr lang="en-JM" smtClean="0"/>
              <a:t>14</a:t>
            </a:fld>
            <a:endParaRPr lang="en-JM"/>
          </a:p>
        </p:txBody>
      </p:sp>
    </p:spTree>
    <p:extLst>
      <p:ext uri="{BB962C8B-B14F-4D97-AF65-F5344CB8AC3E}">
        <p14:creationId xmlns:p14="http://schemas.microsoft.com/office/powerpoint/2010/main" val="12531106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4_Custom Layout">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04C4960-0DF1-47B3-92F5-92E864AEEF78}"/>
              </a:ext>
            </a:extLst>
          </p:cNvPr>
          <p:cNvSpPr>
            <a:spLocks noGrp="1"/>
          </p:cNvSpPr>
          <p:nvPr>
            <p:ph type="subTitle" idx="1" hasCustomPrompt="1"/>
          </p:nvPr>
        </p:nvSpPr>
        <p:spPr>
          <a:xfrm>
            <a:off x="635000" y="3284241"/>
            <a:ext cx="3033026" cy="781280"/>
          </a:xfrm>
          <a:prstGeom prst="rect">
            <a:avLst/>
          </a:prstGeom>
        </p:spPr>
        <p:txBody>
          <a:bodyPr/>
          <a:lstStyle>
            <a:lvl1pPr marL="0" indent="0" algn="l">
              <a:buNone/>
              <a:defRPr sz="2000">
                <a:solidFill>
                  <a:srgbClr val="57616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Audience Name Here</a:t>
            </a:r>
          </a:p>
          <a:p>
            <a:r>
              <a:rPr lang="en-US"/>
              <a:t>Date Here</a:t>
            </a:r>
          </a:p>
        </p:txBody>
      </p:sp>
      <p:sp>
        <p:nvSpPr>
          <p:cNvPr id="4" name="TextBox 3">
            <a:extLst>
              <a:ext uri="{FF2B5EF4-FFF2-40B4-BE49-F238E27FC236}">
                <a16:creationId xmlns:a16="http://schemas.microsoft.com/office/drawing/2014/main" id="{8D4A87DD-E15D-4FB6-AF43-165353FCA8AD}"/>
              </a:ext>
            </a:extLst>
          </p:cNvPr>
          <p:cNvSpPr txBox="1"/>
          <p:nvPr userDrawn="1"/>
        </p:nvSpPr>
        <p:spPr>
          <a:xfrm>
            <a:off x="635000" y="3085693"/>
            <a:ext cx="3012018" cy="243208"/>
          </a:xfrm>
          <a:prstGeom prst="rect">
            <a:avLst/>
          </a:prstGeom>
          <a:noFill/>
        </p:spPr>
        <p:txBody>
          <a:bodyPr wrap="square" rtlCol="0">
            <a:spAutoFit/>
          </a:bodyPr>
          <a:lstStyle/>
          <a:p>
            <a:pPr>
              <a:lnSpc>
                <a:spcPct val="120000"/>
              </a:lnSpc>
            </a:pPr>
            <a:r>
              <a:rPr lang="en-US" sz="900" kern="1500" spc="150">
                <a:solidFill>
                  <a:srgbClr val="576161"/>
                </a:solidFill>
                <a:latin typeface="Arial"/>
                <a:cs typeface="Arial"/>
              </a:rPr>
              <a:t>Presented To:</a:t>
            </a:r>
          </a:p>
        </p:txBody>
      </p:sp>
      <p:sp>
        <p:nvSpPr>
          <p:cNvPr id="5" name="Rectangle 4">
            <a:extLst>
              <a:ext uri="{FF2B5EF4-FFF2-40B4-BE49-F238E27FC236}">
                <a16:creationId xmlns:a16="http://schemas.microsoft.com/office/drawing/2014/main" id="{F7860047-F4AD-4DD2-B5CA-4C7A29EF394A}"/>
              </a:ext>
            </a:extLst>
          </p:cNvPr>
          <p:cNvSpPr/>
          <p:nvPr userDrawn="1"/>
        </p:nvSpPr>
        <p:spPr>
          <a:xfrm>
            <a:off x="496580" y="1395248"/>
            <a:ext cx="3168411" cy="1371600"/>
          </a:xfrm>
          <a:prstGeom prst="rect">
            <a:avLst/>
          </a:prstGeom>
          <a:noFill/>
          <a:ln w="19050">
            <a:solidFill>
              <a:srgbClr val="F08F1F"/>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 Placeholder 8">
            <a:extLst>
              <a:ext uri="{FF2B5EF4-FFF2-40B4-BE49-F238E27FC236}">
                <a16:creationId xmlns:a16="http://schemas.microsoft.com/office/drawing/2014/main" id="{4E228F1D-0E91-4361-94DD-312C2870481A}"/>
              </a:ext>
            </a:extLst>
          </p:cNvPr>
          <p:cNvSpPr>
            <a:spLocks noGrp="1"/>
          </p:cNvSpPr>
          <p:nvPr>
            <p:ph type="body" sz="quarter" idx="10" hasCustomPrompt="1"/>
          </p:nvPr>
        </p:nvSpPr>
        <p:spPr>
          <a:xfrm>
            <a:off x="635000" y="1524000"/>
            <a:ext cx="2933700" cy="1149350"/>
          </a:xfrm>
          <a:prstGeom prst="rect">
            <a:avLst/>
          </a:prstGeom>
        </p:spPr>
        <p:txBody>
          <a:bodyPr anchor="ctr"/>
          <a:lstStyle>
            <a:lvl1pPr marL="0" indent="0">
              <a:buNone/>
              <a:defRPr sz="2400">
                <a:solidFill>
                  <a:srgbClr val="0057B8"/>
                </a:solidFill>
              </a:defRPr>
            </a:lvl1pPr>
            <a:lvl2pPr marL="457200" indent="0">
              <a:buNone/>
              <a:defRPr sz="2000">
                <a:solidFill>
                  <a:srgbClr val="5D6767"/>
                </a:solidFill>
              </a:defRPr>
            </a:lvl2pPr>
            <a:lvl3pPr marL="914400" indent="0">
              <a:buNone/>
              <a:defRPr sz="2000">
                <a:solidFill>
                  <a:srgbClr val="5D6767"/>
                </a:solidFill>
              </a:defRPr>
            </a:lvl3pPr>
            <a:lvl4pPr marL="1371600" indent="0">
              <a:buNone/>
              <a:defRPr sz="2000">
                <a:solidFill>
                  <a:srgbClr val="5D6767"/>
                </a:solidFill>
              </a:defRPr>
            </a:lvl4pPr>
            <a:lvl5pPr marL="1828800" indent="0">
              <a:buNone/>
              <a:defRPr sz="2000">
                <a:solidFill>
                  <a:srgbClr val="5D6767"/>
                </a:solidFill>
              </a:defRPr>
            </a:lvl5pPr>
          </a:lstStyle>
          <a:p>
            <a:pPr lvl="0"/>
            <a:r>
              <a:rPr lang="en-US"/>
              <a:t>Type Presentation Title Here</a:t>
            </a:r>
          </a:p>
        </p:txBody>
      </p:sp>
      <p:sp>
        <p:nvSpPr>
          <p:cNvPr id="7" name="TextBox 6">
            <a:extLst>
              <a:ext uri="{FF2B5EF4-FFF2-40B4-BE49-F238E27FC236}">
                <a16:creationId xmlns:a16="http://schemas.microsoft.com/office/drawing/2014/main" id="{6A81F50C-6688-4F55-BB7E-E78368336E97}"/>
              </a:ext>
            </a:extLst>
          </p:cNvPr>
          <p:cNvSpPr txBox="1"/>
          <p:nvPr userDrawn="1"/>
        </p:nvSpPr>
        <p:spPr>
          <a:xfrm>
            <a:off x="648980" y="4928056"/>
            <a:ext cx="2859179" cy="215444"/>
          </a:xfrm>
          <a:prstGeom prst="rect">
            <a:avLst/>
          </a:prstGeom>
          <a:noFill/>
        </p:spPr>
        <p:txBody>
          <a:bodyPr wrap="square" rtlCol="0">
            <a:spAutoFit/>
          </a:bodyPr>
          <a:lstStyle/>
          <a:p>
            <a:r>
              <a:rPr lang="en-US" sz="800">
                <a:solidFill>
                  <a:srgbClr val="8B8B8B"/>
                </a:solidFill>
                <a:latin typeface="Arial" panose="020B0604020202020204" pitchFamily="34" charset="0"/>
                <a:cs typeface="Arial" panose="020B0604020202020204" pitchFamily="34" charset="0"/>
              </a:rPr>
              <a:t>Confidential  </a:t>
            </a:r>
            <a:r>
              <a:rPr lang="en-US" sz="800">
                <a:solidFill>
                  <a:srgbClr val="0057B8"/>
                </a:solidFill>
                <a:latin typeface="Arial" panose="020B0604020202020204" pitchFamily="34" charset="0"/>
                <a:cs typeface="Arial" panose="020B0604020202020204" pitchFamily="34" charset="0"/>
              </a:rPr>
              <a:t>|</a:t>
            </a:r>
            <a:r>
              <a:rPr lang="en-US" sz="800">
                <a:solidFill>
                  <a:srgbClr val="8B8B8B"/>
                </a:solidFill>
                <a:latin typeface="Arial" panose="020B0604020202020204" pitchFamily="34" charset="0"/>
                <a:cs typeface="Arial" panose="020B0604020202020204" pitchFamily="34" charset="0"/>
              </a:rPr>
              <a:t>  Not for External Distribution</a:t>
            </a:r>
          </a:p>
        </p:txBody>
      </p:sp>
      <p:pic>
        <p:nvPicPr>
          <p:cNvPr id="8" name="Picture 7" descr="dh cover2-01.png">
            <a:extLst>
              <a:ext uri="{FF2B5EF4-FFF2-40B4-BE49-F238E27FC236}">
                <a16:creationId xmlns:a16="http://schemas.microsoft.com/office/drawing/2014/main" id="{5A5BEB5B-278A-4E9F-971E-A984AA6000A8}"/>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971520" y="0"/>
            <a:ext cx="6172479" cy="5148072"/>
          </a:xfrm>
          <a:prstGeom prst="rect">
            <a:avLst/>
          </a:prstGeom>
        </p:spPr>
      </p:pic>
      <p:pic>
        <p:nvPicPr>
          <p:cNvPr id="9" name="Picture 8" descr="Screen Shot 2016-09-07 at 9.56.29 AM.png">
            <a:extLst>
              <a:ext uri="{FF2B5EF4-FFF2-40B4-BE49-F238E27FC236}">
                <a16:creationId xmlns:a16="http://schemas.microsoft.com/office/drawing/2014/main" id="{788DE3A5-8139-4BFC-9A9E-392AA317234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978651" y="4028298"/>
            <a:ext cx="2076932" cy="734374"/>
          </a:xfrm>
          <a:prstGeom prst="rect">
            <a:avLst/>
          </a:prstGeom>
        </p:spPr>
      </p:pic>
    </p:spTree>
    <p:extLst>
      <p:ext uri="{BB962C8B-B14F-4D97-AF65-F5344CB8AC3E}">
        <p14:creationId xmlns:p14="http://schemas.microsoft.com/office/powerpoint/2010/main" val="1086570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6_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3C3773-2C7D-4C7A-8AD6-093B1801C11E}"/>
              </a:ext>
            </a:extLst>
          </p:cNvPr>
          <p:cNvSpPr/>
          <p:nvPr userDrawn="1"/>
        </p:nvSpPr>
        <p:spPr>
          <a:xfrm>
            <a:off x="1" y="939800"/>
            <a:ext cx="9144000" cy="3549650"/>
          </a:xfrm>
          <a:prstGeom prst="rect">
            <a:avLst/>
          </a:prstGeom>
          <a:solidFill>
            <a:srgbClr val="919D9D">
              <a:alpha val="2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1">
            <a:extLst>
              <a:ext uri="{FF2B5EF4-FFF2-40B4-BE49-F238E27FC236}">
                <a16:creationId xmlns:a16="http://schemas.microsoft.com/office/drawing/2014/main" id="{43F3CE48-1AEC-4A2E-B749-6BBBC158231D}"/>
              </a:ext>
            </a:extLst>
          </p:cNvPr>
          <p:cNvSpPr>
            <a:spLocks noGrp="1"/>
          </p:cNvSpPr>
          <p:nvPr>
            <p:ph type="body" sz="quarter" idx="31" hasCustomPrompt="1"/>
          </p:nvPr>
        </p:nvSpPr>
        <p:spPr>
          <a:xfrm>
            <a:off x="304800" y="285750"/>
            <a:ext cx="8566150"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Type Slide Title Here | Optional Subtitle Here</a:t>
            </a:r>
          </a:p>
        </p:txBody>
      </p:sp>
      <p:sp>
        <p:nvSpPr>
          <p:cNvPr id="12" name="Text Placeholder 2">
            <a:extLst>
              <a:ext uri="{FF2B5EF4-FFF2-40B4-BE49-F238E27FC236}">
                <a16:creationId xmlns:a16="http://schemas.microsoft.com/office/drawing/2014/main" id="{06B2A389-DE50-44FA-BA9F-93D3131D4638}"/>
              </a:ext>
            </a:extLst>
          </p:cNvPr>
          <p:cNvSpPr>
            <a:spLocks noGrp="1"/>
          </p:cNvSpPr>
          <p:nvPr>
            <p:ph type="body" sz="quarter" idx="34" hasCustomPrompt="1"/>
          </p:nvPr>
        </p:nvSpPr>
        <p:spPr>
          <a:xfrm>
            <a:off x="304800" y="1041400"/>
            <a:ext cx="8566150" cy="3448050"/>
          </a:xfrm>
          <a:prstGeom prst="rect">
            <a:avLst/>
          </a:prstGeom>
        </p:spPr>
        <p:txBody>
          <a:bodyPr/>
          <a:lstStyle>
            <a:lvl1pPr marL="342900" indent="-342900">
              <a:buClr>
                <a:srgbClr val="F08F1F"/>
              </a:buClr>
              <a:buFont typeface="Arial" panose="020B0604020202020204" pitchFamily="34" charset="0"/>
              <a:buChar char="•"/>
              <a:defRPr sz="1600">
                <a:solidFill>
                  <a:srgbClr val="576161"/>
                </a:solidFill>
              </a:defRPr>
            </a:lvl1pPr>
            <a:lvl2pPr marL="742950" indent="-285750">
              <a:buClr>
                <a:srgbClr val="F08F1F"/>
              </a:buClr>
              <a:buFont typeface="Arial" panose="020B0604020202020204" pitchFamily="34" charset="0"/>
              <a:buChar char="-"/>
              <a:defRPr sz="1600">
                <a:solidFill>
                  <a:srgbClr val="576161"/>
                </a:solidFill>
              </a:defRPr>
            </a:lvl2pPr>
            <a:lvl3pPr>
              <a:defRPr sz="1600"/>
            </a:lvl3pPr>
            <a:lvl4pPr>
              <a:defRPr sz="1600"/>
            </a:lvl4pPr>
            <a:lvl5pPr>
              <a:defRPr sz="1600"/>
            </a:lvl5pPr>
          </a:lstStyle>
          <a:p>
            <a:pPr lvl="0"/>
            <a:r>
              <a:rPr lang="en-US"/>
              <a:t>Type Here. Delete bullets if you prefer paragraph form.</a:t>
            </a:r>
          </a:p>
          <a:p>
            <a:pPr lvl="1"/>
            <a:r>
              <a:rPr lang="en-US"/>
              <a:t>Type Here</a:t>
            </a:r>
          </a:p>
          <a:p>
            <a:pPr lvl="1"/>
            <a:r>
              <a:rPr lang="en-US"/>
              <a:t>Type Here</a:t>
            </a:r>
          </a:p>
        </p:txBody>
      </p:sp>
    </p:spTree>
    <p:extLst>
      <p:ext uri="{BB962C8B-B14F-4D97-AF65-F5344CB8AC3E}">
        <p14:creationId xmlns:p14="http://schemas.microsoft.com/office/powerpoint/2010/main" val="1950601369"/>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0_Title and Content">
    <p:spTree>
      <p:nvGrpSpPr>
        <p:cNvPr id="1" name=""/>
        <p:cNvGrpSpPr/>
        <p:nvPr/>
      </p:nvGrpSpPr>
      <p:grpSpPr>
        <a:xfrm>
          <a:off x="0" y="0"/>
          <a:ext cx="0" cy="0"/>
          <a:chOff x="0" y="0"/>
          <a:chExt cx="0" cy="0"/>
        </a:xfrm>
      </p:grpSpPr>
      <p:sp>
        <p:nvSpPr>
          <p:cNvPr id="5" name="Text Placeholder 41">
            <a:extLst>
              <a:ext uri="{FF2B5EF4-FFF2-40B4-BE49-F238E27FC236}">
                <a16:creationId xmlns:a16="http://schemas.microsoft.com/office/drawing/2014/main" id="{43F3CE48-1AEC-4A2E-B749-6BBBC158231D}"/>
              </a:ext>
            </a:extLst>
          </p:cNvPr>
          <p:cNvSpPr>
            <a:spLocks noGrp="1"/>
          </p:cNvSpPr>
          <p:nvPr>
            <p:ph type="body" sz="quarter" idx="31" hasCustomPrompt="1"/>
          </p:nvPr>
        </p:nvSpPr>
        <p:spPr>
          <a:xfrm>
            <a:off x="304800" y="285750"/>
            <a:ext cx="8566150"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Type Slide Title Here | Optional Subtitle Here</a:t>
            </a:r>
          </a:p>
        </p:txBody>
      </p:sp>
      <p:sp>
        <p:nvSpPr>
          <p:cNvPr id="12" name="Text Placeholder 2">
            <a:extLst>
              <a:ext uri="{FF2B5EF4-FFF2-40B4-BE49-F238E27FC236}">
                <a16:creationId xmlns:a16="http://schemas.microsoft.com/office/drawing/2014/main" id="{06B2A389-DE50-44FA-BA9F-93D3131D4638}"/>
              </a:ext>
            </a:extLst>
          </p:cNvPr>
          <p:cNvSpPr>
            <a:spLocks noGrp="1"/>
          </p:cNvSpPr>
          <p:nvPr>
            <p:ph type="body" sz="quarter" idx="34" hasCustomPrompt="1"/>
          </p:nvPr>
        </p:nvSpPr>
        <p:spPr>
          <a:xfrm>
            <a:off x="304800" y="1041400"/>
            <a:ext cx="8566150" cy="3448050"/>
          </a:xfrm>
          <a:prstGeom prst="rect">
            <a:avLst/>
          </a:prstGeom>
        </p:spPr>
        <p:txBody>
          <a:bodyPr/>
          <a:lstStyle>
            <a:lvl1pPr marL="342900" indent="-342900">
              <a:buClr>
                <a:srgbClr val="F08F1F"/>
              </a:buClr>
              <a:buFont typeface="Arial" panose="020B0604020202020204" pitchFamily="34" charset="0"/>
              <a:buChar char="•"/>
              <a:defRPr sz="1600">
                <a:solidFill>
                  <a:srgbClr val="576161"/>
                </a:solidFill>
              </a:defRPr>
            </a:lvl1pPr>
            <a:lvl2pPr marL="742950" indent="-285750">
              <a:buClr>
                <a:srgbClr val="F08F1F"/>
              </a:buClr>
              <a:buFont typeface="Arial" panose="020B0604020202020204" pitchFamily="34" charset="0"/>
              <a:buChar char="-"/>
              <a:defRPr sz="1600">
                <a:solidFill>
                  <a:srgbClr val="576161"/>
                </a:solidFill>
              </a:defRPr>
            </a:lvl2pPr>
            <a:lvl3pPr>
              <a:defRPr sz="1600"/>
            </a:lvl3pPr>
            <a:lvl4pPr>
              <a:defRPr sz="1600"/>
            </a:lvl4pPr>
            <a:lvl5pPr>
              <a:defRPr sz="1600"/>
            </a:lvl5pPr>
          </a:lstStyle>
          <a:p>
            <a:pPr lvl="0"/>
            <a:r>
              <a:rPr lang="en-US"/>
              <a:t>Type Here. Delete bullets if you prefer paragraph form.</a:t>
            </a:r>
          </a:p>
          <a:p>
            <a:pPr lvl="1"/>
            <a:r>
              <a:rPr lang="en-US"/>
              <a:t>Type Here</a:t>
            </a:r>
          </a:p>
          <a:p>
            <a:pPr lvl="1"/>
            <a:r>
              <a:rPr lang="en-US"/>
              <a:t>Type Here</a:t>
            </a:r>
          </a:p>
        </p:txBody>
      </p:sp>
    </p:spTree>
    <p:extLst>
      <p:ext uri="{BB962C8B-B14F-4D97-AF65-F5344CB8AC3E}">
        <p14:creationId xmlns:p14="http://schemas.microsoft.com/office/powerpoint/2010/main" val="112361756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8FE6326-9DA8-4463-A471-81F8F7F4F0E4}"/>
              </a:ext>
            </a:extLst>
          </p:cNvPr>
          <p:cNvSpPr/>
          <p:nvPr userDrawn="1"/>
        </p:nvSpPr>
        <p:spPr>
          <a:xfrm>
            <a:off x="6116715" y="1"/>
            <a:ext cx="3027285" cy="5143500"/>
          </a:xfrm>
          <a:prstGeom prst="rect">
            <a:avLst/>
          </a:prstGeom>
          <a:solidFill>
            <a:srgbClr val="0057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1">
            <a:extLst>
              <a:ext uri="{FF2B5EF4-FFF2-40B4-BE49-F238E27FC236}">
                <a16:creationId xmlns:a16="http://schemas.microsoft.com/office/drawing/2014/main" id="{0DC70CB1-48F6-405F-945B-CD5AF009043F}"/>
              </a:ext>
            </a:extLst>
          </p:cNvPr>
          <p:cNvSpPr>
            <a:spLocks noGrp="1"/>
          </p:cNvSpPr>
          <p:nvPr>
            <p:ph type="body" sz="quarter" idx="36" hasCustomPrompt="1"/>
          </p:nvPr>
        </p:nvSpPr>
        <p:spPr>
          <a:xfrm>
            <a:off x="6294438" y="1009650"/>
            <a:ext cx="2681287" cy="3170238"/>
          </a:xfrm>
          <a:prstGeom prst="rect">
            <a:avLst/>
          </a:prstGeom>
        </p:spPr>
        <p:txBody>
          <a:bodyPr anchor="ctr"/>
          <a:lstStyle>
            <a:lvl1pPr marL="342900" indent="-342900">
              <a:buClr>
                <a:schemeClr val="bg1"/>
              </a:buClr>
              <a:buFont typeface="Wingdings" panose="05000000000000000000" pitchFamily="2" charset="2"/>
              <a:buChar cha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Type Bullet Here</a:t>
            </a:r>
          </a:p>
          <a:p>
            <a:pPr lvl="0"/>
            <a:r>
              <a:rPr lang="en-US"/>
              <a:t>Type Bullet Here</a:t>
            </a:r>
          </a:p>
          <a:p>
            <a:pPr lvl="0"/>
            <a:r>
              <a:rPr lang="en-US"/>
              <a:t>Type Bullet Here</a:t>
            </a:r>
          </a:p>
          <a:p>
            <a:pPr lvl="0"/>
            <a:r>
              <a:rPr lang="en-US"/>
              <a:t>Type Bullet Here</a:t>
            </a:r>
          </a:p>
          <a:p>
            <a:pPr lvl="0"/>
            <a:r>
              <a:rPr lang="en-US"/>
              <a:t>Type Bullet Here</a:t>
            </a:r>
          </a:p>
          <a:p>
            <a:pPr lvl="0"/>
            <a:r>
              <a:rPr lang="en-US"/>
              <a:t>Type Bullet Here</a:t>
            </a:r>
          </a:p>
        </p:txBody>
      </p:sp>
      <p:sp>
        <p:nvSpPr>
          <p:cNvPr id="7" name="Text Placeholder 41">
            <a:extLst>
              <a:ext uri="{FF2B5EF4-FFF2-40B4-BE49-F238E27FC236}">
                <a16:creationId xmlns:a16="http://schemas.microsoft.com/office/drawing/2014/main" id="{C4B0509E-2ADC-4A15-A0B8-736C32ECB066}"/>
              </a:ext>
            </a:extLst>
          </p:cNvPr>
          <p:cNvSpPr>
            <a:spLocks noGrp="1"/>
          </p:cNvSpPr>
          <p:nvPr>
            <p:ph type="body" sz="quarter" idx="31" hasCustomPrompt="1"/>
          </p:nvPr>
        </p:nvSpPr>
        <p:spPr>
          <a:xfrm>
            <a:off x="304800" y="285750"/>
            <a:ext cx="5524500"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Type Slide Title Here</a:t>
            </a:r>
          </a:p>
        </p:txBody>
      </p:sp>
      <p:sp>
        <p:nvSpPr>
          <p:cNvPr id="10" name="Text Placeholder 9">
            <a:extLst>
              <a:ext uri="{FF2B5EF4-FFF2-40B4-BE49-F238E27FC236}">
                <a16:creationId xmlns:a16="http://schemas.microsoft.com/office/drawing/2014/main" id="{5F9D0D8E-1135-4C97-B804-5AAB20112E20}"/>
              </a:ext>
            </a:extLst>
          </p:cNvPr>
          <p:cNvSpPr>
            <a:spLocks noGrp="1"/>
          </p:cNvSpPr>
          <p:nvPr>
            <p:ph type="body" sz="quarter" idx="35" hasCustomPrompt="1"/>
          </p:nvPr>
        </p:nvSpPr>
        <p:spPr>
          <a:xfrm>
            <a:off x="304800" y="946150"/>
            <a:ext cx="5524500" cy="3613150"/>
          </a:xfrm>
          <a:prstGeom prst="rect">
            <a:avLst/>
          </a:prstGeom>
        </p:spPr>
        <p:txBody>
          <a:bodyPr anchor="ctr"/>
          <a:lstStyle>
            <a:lvl1pPr marL="0" marR="0" indent="0" algn="l" defTabSz="914400" rtl="0" eaLnBrk="1" fontAlgn="auto" latinLnBrk="0" hangingPunct="1">
              <a:lnSpc>
                <a:spcPct val="100000"/>
              </a:lnSpc>
              <a:spcBef>
                <a:spcPts val="1200"/>
              </a:spcBef>
              <a:spcAft>
                <a:spcPts val="800"/>
              </a:spcAft>
              <a:buClr>
                <a:srgbClr val="005DBF"/>
              </a:buClr>
              <a:buSzTx/>
              <a:buFont typeface="Arial" pitchFamily="34" charset="0"/>
              <a:buNone/>
              <a:tabLst/>
              <a:defRPr sz="1600">
                <a:solidFill>
                  <a:srgbClr val="576161"/>
                </a:solidFill>
              </a:defRPr>
            </a:lvl1pPr>
          </a:lstStyle>
          <a:p>
            <a:pPr marL="0" marR="0" lvl="0" indent="0" algn="l" defTabSz="914400" rtl="0" eaLnBrk="1" fontAlgn="auto" latinLnBrk="0" hangingPunct="1">
              <a:lnSpc>
                <a:spcPct val="100000"/>
              </a:lnSpc>
              <a:spcBef>
                <a:spcPct val="20000"/>
              </a:spcBef>
              <a:spcAft>
                <a:spcPts val="0"/>
              </a:spcAft>
              <a:buClr>
                <a:srgbClr val="005DBF"/>
              </a:buClr>
              <a:buSzTx/>
              <a:buFont typeface="Arial" pitchFamily="34" charset="0"/>
              <a:buNone/>
              <a:tabLst/>
              <a:defRPr/>
            </a:pPr>
            <a:r>
              <a:rPr lang="en-US"/>
              <a:t>Type paragraphs of text here. Type paragraphs of text here. Type paragraphs of text here. Type paragraphs of text here. </a:t>
            </a:r>
          </a:p>
          <a:p>
            <a:pPr marL="0" marR="0" lvl="0" indent="0" algn="l" defTabSz="914400" rtl="0" eaLnBrk="1" fontAlgn="auto" latinLnBrk="0" hangingPunct="1">
              <a:lnSpc>
                <a:spcPct val="100000"/>
              </a:lnSpc>
              <a:spcBef>
                <a:spcPct val="20000"/>
              </a:spcBef>
              <a:spcAft>
                <a:spcPts val="0"/>
              </a:spcAft>
              <a:buClr>
                <a:srgbClr val="005DBF"/>
              </a:buClr>
              <a:buSzTx/>
              <a:buFont typeface="Arial" pitchFamily="34" charset="0"/>
              <a:buNone/>
              <a:tabLst/>
              <a:defRPr/>
            </a:pPr>
            <a:r>
              <a:rPr lang="en-US"/>
              <a:t>Type paragraphs of text here. Type paragraphs of text here. Type paragraphs of text here. Type paragraphs of text here. Type paragraphs of text here. Type paragraphs of text here. Type paragraphs of text here. Type paragraphs of text here. Type paragraphs of text here. </a:t>
            </a:r>
          </a:p>
          <a:p>
            <a:pPr marL="0" marR="0" lvl="0" indent="0" algn="l" defTabSz="914400" rtl="0" eaLnBrk="1" fontAlgn="auto" latinLnBrk="0" hangingPunct="1">
              <a:lnSpc>
                <a:spcPct val="100000"/>
              </a:lnSpc>
              <a:spcBef>
                <a:spcPct val="20000"/>
              </a:spcBef>
              <a:spcAft>
                <a:spcPts val="0"/>
              </a:spcAft>
              <a:buClr>
                <a:srgbClr val="005DBF"/>
              </a:buClr>
              <a:buSzTx/>
              <a:buFont typeface="Arial" pitchFamily="34" charset="0"/>
              <a:buNone/>
              <a:tabLst/>
              <a:defRPr/>
            </a:pPr>
            <a:r>
              <a:rPr lang="en-US"/>
              <a:t>Type paragraphs of text here. Type paragraphs of text here. Type paragraphs of text here. Type paragraphs of text here. </a:t>
            </a:r>
          </a:p>
        </p:txBody>
      </p:sp>
      <p:cxnSp>
        <p:nvCxnSpPr>
          <p:cNvPr id="13" name="Straight Connector 12">
            <a:extLst>
              <a:ext uri="{FF2B5EF4-FFF2-40B4-BE49-F238E27FC236}">
                <a16:creationId xmlns:a16="http://schemas.microsoft.com/office/drawing/2014/main" id="{4A87E687-AE99-4000-8466-6E9EEBF7995C}"/>
              </a:ext>
            </a:extLst>
          </p:cNvPr>
          <p:cNvCxnSpPr>
            <a:cxnSpLocks/>
            <a:endCxn id="15" idx="1"/>
          </p:cNvCxnSpPr>
          <p:nvPr userDrawn="1"/>
        </p:nvCxnSpPr>
        <p:spPr>
          <a:xfrm>
            <a:off x="6116715" y="4977027"/>
            <a:ext cx="1438625"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Slide Number Placeholder 2">
            <a:extLst>
              <a:ext uri="{FF2B5EF4-FFF2-40B4-BE49-F238E27FC236}">
                <a16:creationId xmlns:a16="http://schemas.microsoft.com/office/drawing/2014/main" id="{81ED27FE-B407-4AB8-917A-07173EDA2731}"/>
              </a:ext>
            </a:extLst>
          </p:cNvPr>
          <p:cNvSpPr txBox="1">
            <a:spLocks/>
          </p:cNvSpPr>
          <p:nvPr userDrawn="1"/>
        </p:nvSpPr>
        <p:spPr>
          <a:xfrm>
            <a:off x="8551069" y="4836600"/>
            <a:ext cx="504359" cy="216967"/>
          </a:xfrm>
          <a:prstGeom prst="rect">
            <a:avLst/>
          </a:prstGeom>
        </p:spPr>
        <p:txBody>
          <a:bodyPr vert="horz" lIns="91428" tIns="45714" rIns="91428" bIns="45714" rtlCol="0">
            <a:noAutofit/>
          </a:bodyPr>
          <a:lstStyle>
            <a:lvl1pPr marL="0" indent="0" algn="ctr" defTabSz="914400" rtl="0" eaLnBrk="1" latinLnBrk="0" hangingPunct="1">
              <a:spcBef>
                <a:spcPct val="20000"/>
              </a:spcBef>
              <a:buFont typeface="Arial" panose="020B0604020202020204" pitchFamily="34" charset="0"/>
              <a:buNone/>
              <a:defRPr sz="1800" b="1" kern="1200">
                <a:solidFill>
                  <a:srgbClr val="475761"/>
                </a:solidFill>
                <a:latin typeface="+mj-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l" defTabSz="685698"/>
            <a:r>
              <a:rPr lang="en-US" sz="1000" b="0">
                <a:solidFill>
                  <a:schemeClr val="bg1"/>
                </a:solidFill>
                <a:latin typeface="+mj-lt"/>
              </a:rPr>
              <a:t>| </a:t>
            </a:r>
            <a:fld id="{16F498BA-62D8-46B0-8809-F41BF3F18C91}" type="slidenum">
              <a:rPr lang="en-US" sz="1000" b="0" smtClean="0">
                <a:solidFill>
                  <a:schemeClr val="bg1"/>
                </a:solidFill>
                <a:latin typeface="+mj-lt"/>
              </a:rPr>
              <a:pPr algn="l" defTabSz="685698"/>
              <a:t>‹#›</a:t>
            </a:fld>
            <a:endParaRPr lang="en-US" sz="1000" b="0">
              <a:solidFill>
                <a:schemeClr val="bg1"/>
              </a:solidFill>
              <a:latin typeface="+mj-lt"/>
            </a:endParaRPr>
          </a:p>
        </p:txBody>
      </p:sp>
      <p:sp>
        <p:nvSpPr>
          <p:cNvPr id="15" name="TextBox 14">
            <a:extLst>
              <a:ext uri="{FF2B5EF4-FFF2-40B4-BE49-F238E27FC236}">
                <a16:creationId xmlns:a16="http://schemas.microsoft.com/office/drawing/2014/main" id="{5931A978-F205-4FF9-89E0-A50EA6179485}"/>
              </a:ext>
            </a:extLst>
          </p:cNvPr>
          <p:cNvSpPr txBox="1"/>
          <p:nvPr userDrawn="1"/>
        </p:nvSpPr>
        <p:spPr>
          <a:xfrm>
            <a:off x="7555340" y="4868543"/>
            <a:ext cx="1131464" cy="216967"/>
          </a:xfrm>
          <a:prstGeom prst="rect">
            <a:avLst/>
          </a:prstGeom>
          <a:noFill/>
        </p:spPr>
        <p:txBody>
          <a:bodyPr wrap="square" rtlCol="0">
            <a:spAutoFit/>
          </a:bodyPr>
          <a:lstStyle/>
          <a:p>
            <a:pPr algn="r"/>
            <a:r>
              <a:rPr lang="en-US" sz="800">
                <a:solidFill>
                  <a:schemeClr val="bg1"/>
                </a:solidFill>
              </a:rPr>
              <a:t>DiameterHealth.com </a:t>
            </a:r>
          </a:p>
        </p:txBody>
      </p:sp>
    </p:spTree>
    <p:extLst>
      <p:ext uri="{BB962C8B-B14F-4D97-AF65-F5344CB8AC3E}">
        <p14:creationId xmlns:p14="http://schemas.microsoft.com/office/powerpoint/2010/main" val="41626742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FF654C66-9F21-478D-AD54-3516540CAC6E}"/>
              </a:ext>
            </a:extLst>
          </p:cNvPr>
          <p:cNvSpPr/>
          <p:nvPr userDrawn="1"/>
        </p:nvSpPr>
        <p:spPr>
          <a:xfrm>
            <a:off x="426127" y="2746986"/>
            <a:ext cx="2573720" cy="1361696"/>
          </a:xfrm>
          <a:prstGeom prst="roundRect">
            <a:avLst/>
          </a:prstGeom>
          <a:solidFill>
            <a:srgbClr val="57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rgbClr val="FFFFFF"/>
              </a:solidFill>
            </a:endParaRPr>
          </a:p>
        </p:txBody>
      </p:sp>
      <p:sp>
        <p:nvSpPr>
          <p:cNvPr id="6" name="Rectangle: Rounded Corners 5">
            <a:extLst>
              <a:ext uri="{FF2B5EF4-FFF2-40B4-BE49-F238E27FC236}">
                <a16:creationId xmlns:a16="http://schemas.microsoft.com/office/drawing/2014/main" id="{6B7DDA7C-F9B3-4D1C-9FDE-4EFEECFCECF5}"/>
              </a:ext>
            </a:extLst>
          </p:cNvPr>
          <p:cNvSpPr/>
          <p:nvPr userDrawn="1"/>
        </p:nvSpPr>
        <p:spPr>
          <a:xfrm>
            <a:off x="3269874" y="1086657"/>
            <a:ext cx="2573720" cy="1361696"/>
          </a:xfrm>
          <a:prstGeom prst="roundRect">
            <a:avLst/>
          </a:prstGeom>
          <a:solidFill>
            <a:srgbClr val="F08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rgbClr val="FFFFFF"/>
              </a:solidFill>
            </a:endParaRPr>
          </a:p>
        </p:txBody>
      </p:sp>
      <p:sp>
        <p:nvSpPr>
          <p:cNvPr id="7" name="Rectangle: Rounded Corners 6">
            <a:extLst>
              <a:ext uri="{FF2B5EF4-FFF2-40B4-BE49-F238E27FC236}">
                <a16:creationId xmlns:a16="http://schemas.microsoft.com/office/drawing/2014/main" id="{8FF16437-A6A1-49EF-9408-EAB817E459E9}"/>
              </a:ext>
            </a:extLst>
          </p:cNvPr>
          <p:cNvSpPr/>
          <p:nvPr userDrawn="1"/>
        </p:nvSpPr>
        <p:spPr>
          <a:xfrm>
            <a:off x="6150033" y="1093793"/>
            <a:ext cx="2573720" cy="1361696"/>
          </a:xfrm>
          <a:prstGeom prst="roundRect">
            <a:avLst/>
          </a:prstGeom>
          <a:solidFill>
            <a:srgbClr val="6DB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b="1"/>
          </a:p>
        </p:txBody>
      </p:sp>
      <p:sp>
        <p:nvSpPr>
          <p:cNvPr id="8" name="Rectangle: Rounded Corners 7">
            <a:extLst>
              <a:ext uri="{FF2B5EF4-FFF2-40B4-BE49-F238E27FC236}">
                <a16:creationId xmlns:a16="http://schemas.microsoft.com/office/drawing/2014/main" id="{330806A5-72F4-4CF1-89F6-663735AAA991}"/>
              </a:ext>
            </a:extLst>
          </p:cNvPr>
          <p:cNvSpPr/>
          <p:nvPr userDrawn="1"/>
        </p:nvSpPr>
        <p:spPr>
          <a:xfrm>
            <a:off x="3269874" y="2757136"/>
            <a:ext cx="2573720" cy="1361696"/>
          </a:xfrm>
          <a:prstGeom prst="roundRect">
            <a:avLst/>
          </a:prstGeom>
          <a:solidFill>
            <a:srgbClr val="784E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rgbClr val="FFFFFF"/>
              </a:solidFill>
            </a:endParaRPr>
          </a:p>
        </p:txBody>
      </p:sp>
      <p:sp>
        <p:nvSpPr>
          <p:cNvPr id="9" name="Rectangle: Rounded Corners 8">
            <a:extLst>
              <a:ext uri="{FF2B5EF4-FFF2-40B4-BE49-F238E27FC236}">
                <a16:creationId xmlns:a16="http://schemas.microsoft.com/office/drawing/2014/main" id="{1960F18C-C16B-40DA-AD60-573091DC4E5D}"/>
              </a:ext>
            </a:extLst>
          </p:cNvPr>
          <p:cNvSpPr/>
          <p:nvPr userDrawn="1"/>
        </p:nvSpPr>
        <p:spPr>
          <a:xfrm>
            <a:off x="426127" y="1093793"/>
            <a:ext cx="2573720" cy="1361696"/>
          </a:xfrm>
          <a:prstGeom prst="roundRect">
            <a:avLst/>
          </a:prstGeom>
          <a:solidFill>
            <a:srgbClr val="0057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rgbClr val="FFFFFF"/>
              </a:solidFill>
            </a:endParaRPr>
          </a:p>
        </p:txBody>
      </p:sp>
      <p:sp>
        <p:nvSpPr>
          <p:cNvPr id="10" name="Rectangle: Rounded Corners 9">
            <a:extLst>
              <a:ext uri="{FF2B5EF4-FFF2-40B4-BE49-F238E27FC236}">
                <a16:creationId xmlns:a16="http://schemas.microsoft.com/office/drawing/2014/main" id="{8DC94361-F77D-4897-AAF9-AABFC8DAEFF3}"/>
              </a:ext>
            </a:extLst>
          </p:cNvPr>
          <p:cNvSpPr/>
          <p:nvPr userDrawn="1"/>
        </p:nvSpPr>
        <p:spPr>
          <a:xfrm>
            <a:off x="6150033" y="2769478"/>
            <a:ext cx="2573720" cy="1361696"/>
          </a:xfrm>
          <a:prstGeom prst="roundRect">
            <a:avLst/>
          </a:prstGeom>
          <a:solidFill>
            <a:srgbClr val="F3D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400" b="1">
              <a:solidFill>
                <a:srgbClr val="FFFFFF"/>
              </a:solidFill>
              <a:highlight>
                <a:srgbClr val="FFFF00"/>
              </a:highlight>
            </a:endParaRPr>
          </a:p>
        </p:txBody>
      </p:sp>
      <p:sp>
        <p:nvSpPr>
          <p:cNvPr id="12" name="Text Placeholder 11">
            <a:extLst>
              <a:ext uri="{FF2B5EF4-FFF2-40B4-BE49-F238E27FC236}">
                <a16:creationId xmlns:a16="http://schemas.microsoft.com/office/drawing/2014/main" id="{1D17484E-407A-47EF-B8D9-99E6B2BAE1E5}"/>
              </a:ext>
            </a:extLst>
          </p:cNvPr>
          <p:cNvSpPr>
            <a:spLocks noGrp="1"/>
          </p:cNvSpPr>
          <p:nvPr>
            <p:ph type="body" sz="quarter" idx="10" hasCustomPrompt="1"/>
          </p:nvPr>
        </p:nvSpPr>
        <p:spPr>
          <a:xfrm>
            <a:off x="478756" y="1161866"/>
            <a:ext cx="2432050" cy="1225550"/>
          </a:xfrm>
          <a:prstGeom prst="rect">
            <a:avLst/>
          </a:prstGeom>
        </p:spPr>
        <p:txBody>
          <a:bodyPr anchor="ctr"/>
          <a:lstStyle>
            <a:lvl1pPr marL="0" indent="0" algn="ctr">
              <a:buNone/>
              <a:defRPr>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Type Here</a:t>
            </a:r>
          </a:p>
        </p:txBody>
      </p:sp>
      <p:sp>
        <p:nvSpPr>
          <p:cNvPr id="13" name="Text Placeholder 11">
            <a:extLst>
              <a:ext uri="{FF2B5EF4-FFF2-40B4-BE49-F238E27FC236}">
                <a16:creationId xmlns:a16="http://schemas.microsoft.com/office/drawing/2014/main" id="{12ED16F6-85D2-455E-B44C-A8C1D8B2BF40}"/>
              </a:ext>
            </a:extLst>
          </p:cNvPr>
          <p:cNvSpPr>
            <a:spLocks noGrp="1"/>
          </p:cNvSpPr>
          <p:nvPr>
            <p:ph type="body" sz="quarter" idx="11" hasCustomPrompt="1"/>
          </p:nvPr>
        </p:nvSpPr>
        <p:spPr>
          <a:xfrm>
            <a:off x="6204562" y="1174270"/>
            <a:ext cx="2432050" cy="1225550"/>
          </a:xfrm>
          <a:prstGeom prst="rect">
            <a:avLst/>
          </a:prstGeom>
        </p:spPr>
        <p:txBody>
          <a:bodyPr anchor="ctr"/>
          <a:lstStyle>
            <a:lvl1pPr marL="0" indent="0" algn="ctr">
              <a:buNone/>
              <a:defRPr>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Type Here</a:t>
            </a:r>
          </a:p>
        </p:txBody>
      </p:sp>
      <p:sp>
        <p:nvSpPr>
          <p:cNvPr id="14" name="Text Placeholder 11">
            <a:extLst>
              <a:ext uri="{FF2B5EF4-FFF2-40B4-BE49-F238E27FC236}">
                <a16:creationId xmlns:a16="http://schemas.microsoft.com/office/drawing/2014/main" id="{B4923EC5-3EF0-42BD-A4C9-9BAAE7ED8B8E}"/>
              </a:ext>
            </a:extLst>
          </p:cNvPr>
          <p:cNvSpPr>
            <a:spLocks noGrp="1"/>
          </p:cNvSpPr>
          <p:nvPr>
            <p:ph type="body" sz="quarter" idx="12" hasCustomPrompt="1"/>
          </p:nvPr>
        </p:nvSpPr>
        <p:spPr>
          <a:xfrm>
            <a:off x="3331570" y="1161866"/>
            <a:ext cx="2432050" cy="1225550"/>
          </a:xfrm>
          <a:prstGeom prst="rect">
            <a:avLst/>
          </a:prstGeom>
        </p:spPr>
        <p:txBody>
          <a:bodyPr anchor="ctr"/>
          <a:lstStyle>
            <a:lvl1pPr marL="0" indent="0" algn="ctr">
              <a:buNone/>
              <a:defRPr>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Type Here</a:t>
            </a:r>
          </a:p>
        </p:txBody>
      </p:sp>
      <p:sp>
        <p:nvSpPr>
          <p:cNvPr id="15" name="Text Placeholder 11">
            <a:extLst>
              <a:ext uri="{FF2B5EF4-FFF2-40B4-BE49-F238E27FC236}">
                <a16:creationId xmlns:a16="http://schemas.microsoft.com/office/drawing/2014/main" id="{B135A9DB-970F-46CF-8933-C237AF40F098}"/>
              </a:ext>
            </a:extLst>
          </p:cNvPr>
          <p:cNvSpPr>
            <a:spLocks noGrp="1"/>
          </p:cNvSpPr>
          <p:nvPr>
            <p:ph type="body" sz="quarter" idx="13" hasCustomPrompt="1"/>
          </p:nvPr>
        </p:nvSpPr>
        <p:spPr>
          <a:xfrm>
            <a:off x="478756" y="2811661"/>
            <a:ext cx="2432050" cy="1225550"/>
          </a:xfrm>
          <a:prstGeom prst="rect">
            <a:avLst/>
          </a:prstGeom>
        </p:spPr>
        <p:txBody>
          <a:bodyPr anchor="ctr"/>
          <a:lstStyle>
            <a:lvl1pPr marL="0" indent="0" algn="ctr">
              <a:buNone/>
              <a:defRPr>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Type Here</a:t>
            </a:r>
          </a:p>
        </p:txBody>
      </p:sp>
      <p:sp>
        <p:nvSpPr>
          <p:cNvPr id="16" name="Text Placeholder 11">
            <a:extLst>
              <a:ext uri="{FF2B5EF4-FFF2-40B4-BE49-F238E27FC236}">
                <a16:creationId xmlns:a16="http://schemas.microsoft.com/office/drawing/2014/main" id="{C09C0251-D91E-445A-91D5-AA4C571AC8AD}"/>
              </a:ext>
            </a:extLst>
          </p:cNvPr>
          <p:cNvSpPr>
            <a:spLocks noGrp="1"/>
          </p:cNvSpPr>
          <p:nvPr>
            <p:ph type="body" sz="quarter" idx="14" hasCustomPrompt="1"/>
          </p:nvPr>
        </p:nvSpPr>
        <p:spPr>
          <a:xfrm>
            <a:off x="6204562" y="2824065"/>
            <a:ext cx="2432050" cy="1225550"/>
          </a:xfrm>
          <a:prstGeom prst="rect">
            <a:avLst/>
          </a:prstGeom>
        </p:spPr>
        <p:txBody>
          <a:bodyPr anchor="ctr"/>
          <a:lstStyle>
            <a:lvl1pPr marL="0" indent="0" algn="ctr">
              <a:buNone/>
              <a:defRPr>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Type Here</a:t>
            </a:r>
          </a:p>
        </p:txBody>
      </p:sp>
      <p:sp>
        <p:nvSpPr>
          <p:cNvPr id="17" name="Text Placeholder 11">
            <a:extLst>
              <a:ext uri="{FF2B5EF4-FFF2-40B4-BE49-F238E27FC236}">
                <a16:creationId xmlns:a16="http://schemas.microsoft.com/office/drawing/2014/main" id="{E12307C1-D414-43C9-B985-BB180A68719B}"/>
              </a:ext>
            </a:extLst>
          </p:cNvPr>
          <p:cNvSpPr>
            <a:spLocks noGrp="1"/>
          </p:cNvSpPr>
          <p:nvPr>
            <p:ph type="body" sz="quarter" idx="15" hasCustomPrompt="1"/>
          </p:nvPr>
        </p:nvSpPr>
        <p:spPr>
          <a:xfrm>
            <a:off x="3331570" y="2811661"/>
            <a:ext cx="2432050" cy="1225550"/>
          </a:xfrm>
          <a:prstGeom prst="rect">
            <a:avLst/>
          </a:prstGeom>
        </p:spPr>
        <p:txBody>
          <a:bodyPr anchor="ctr"/>
          <a:lstStyle>
            <a:lvl1pPr marL="0" indent="0" algn="ctr">
              <a:buNone/>
              <a:defRPr>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Type Here</a:t>
            </a:r>
          </a:p>
        </p:txBody>
      </p:sp>
      <p:sp>
        <p:nvSpPr>
          <p:cNvPr id="18" name="Text Placeholder 41">
            <a:extLst>
              <a:ext uri="{FF2B5EF4-FFF2-40B4-BE49-F238E27FC236}">
                <a16:creationId xmlns:a16="http://schemas.microsoft.com/office/drawing/2014/main" id="{9F84B195-C616-4222-BF52-E84DBB226047}"/>
              </a:ext>
            </a:extLst>
          </p:cNvPr>
          <p:cNvSpPr>
            <a:spLocks noGrp="1"/>
          </p:cNvSpPr>
          <p:nvPr>
            <p:ph type="body" sz="quarter" idx="31" hasCustomPrompt="1"/>
          </p:nvPr>
        </p:nvSpPr>
        <p:spPr>
          <a:xfrm>
            <a:off x="304799" y="285750"/>
            <a:ext cx="8418953"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Type Slide Title Here | Optional Subtitle Here</a:t>
            </a:r>
          </a:p>
        </p:txBody>
      </p:sp>
      <p:sp>
        <p:nvSpPr>
          <p:cNvPr id="20" name="Text Placeholder 19">
            <a:extLst>
              <a:ext uri="{FF2B5EF4-FFF2-40B4-BE49-F238E27FC236}">
                <a16:creationId xmlns:a16="http://schemas.microsoft.com/office/drawing/2014/main" id="{C99CBE56-F96B-4AFB-8FD4-4598A619CDAF}"/>
              </a:ext>
            </a:extLst>
          </p:cNvPr>
          <p:cNvSpPr>
            <a:spLocks noGrp="1"/>
          </p:cNvSpPr>
          <p:nvPr>
            <p:ph type="body" sz="quarter" idx="32" hasCustomPrompt="1"/>
          </p:nvPr>
        </p:nvSpPr>
        <p:spPr>
          <a:xfrm>
            <a:off x="1935940" y="4451350"/>
            <a:ext cx="6787813" cy="406400"/>
          </a:xfrm>
          <a:prstGeom prst="rect">
            <a:avLst/>
          </a:prstGeom>
        </p:spPr>
        <p:txBody>
          <a:bodyPr anchor="b"/>
          <a:lstStyle>
            <a:lvl1pPr marL="0" indent="0" algn="r">
              <a:buNone/>
              <a:defRPr sz="900">
                <a:solidFill>
                  <a:srgbClr val="5D6767"/>
                </a:solidFill>
              </a:defRPr>
            </a:lvl1pPr>
            <a:lvl2pPr marL="457200" indent="0" algn="r">
              <a:buNone/>
              <a:defRPr sz="900">
                <a:solidFill>
                  <a:srgbClr val="5D6767"/>
                </a:solidFill>
              </a:defRPr>
            </a:lvl2pPr>
            <a:lvl3pPr marL="914400" indent="0" algn="r">
              <a:buNone/>
              <a:defRPr sz="900">
                <a:solidFill>
                  <a:srgbClr val="5D6767"/>
                </a:solidFill>
              </a:defRPr>
            </a:lvl3pPr>
            <a:lvl4pPr marL="1371600" indent="0" algn="r">
              <a:buNone/>
              <a:defRPr sz="900">
                <a:solidFill>
                  <a:srgbClr val="5D6767"/>
                </a:solidFill>
              </a:defRPr>
            </a:lvl4pPr>
            <a:lvl5pPr marL="1828800" indent="0" algn="r">
              <a:buNone/>
              <a:defRPr sz="900">
                <a:solidFill>
                  <a:srgbClr val="5D6767"/>
                </a:solidFill>
              </a:defRPr>
            </a:lvl5pPr>
          </a:lstStyle>
          <a:p>
            <a:pPr lvl="0"/>
            <a:r>
              <a:rPr lang="en-US"/>
              <a:t>Type Source Here</a:t>
            </a:r>
          </a:p>
        </p:txBody>
      </p:sp>
    </p:spTree>
    <p:extLst>
      <p:ext uri="{BB962C8B-B14F-4D97-AF65-F5344CB8AC3E}">
        <p14:creationId xmlns:p14="http://schemas.microsoft.com/office/powerpoint/2010/main" val="646706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cxnSp>
        <p:nvCxnSpPr>
          <p:cNvPr id="8" name="Straight Connector 7"/>
          <p:cNvCxnSpPr/>
          <p:nvPr userDrawn="1"/>
        </p:nvCxnSpPr>
        <p:spPr>
          <a:xfrm>
            <a:off x="1752163" y="2779787"/>
            <a:ext cx="0" cy="1565189"/>
          </a:xfrm>
          <a:prstGeom prst="line">
            <a:avLst/>
          </a:prstGeom>
          <a:ln w="3175" cmpd="sng">
            <a:solidFill>
              <a:srgbClr val="7E7F80">
                <a:alpha val="10000"/>
              </a:srgb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3442043" y="2779787"/>
            <a:ext cx="0" cy="1565189"/>
          </a:xfrm>
          <a:prstGeom prst="line">
            <a:avLst/>
          </a:prstGeom>
          <a:ln w="3175" cmpd="sng">
            <a:solidFill>
              <a:srgbClr val="7E7F80">
                <a:alpha val="10000"/>
              </a:srgb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5122337" y="2779787"/>
            <a:ext cx="0" cy="1565189"/>
          </a:xfrm>
          <a:prstGeom prst="line">
            <a:avLst/>
          </a:prstGeom>
          <a:ln w="3175" cmpd="sng">
            <a:solidFill>
              <a:srgbClr val="7E7F80">
                <a:alpha val="10000"/>
              </a:srgb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6675060" y="2779787"/>
            <a:ext cx="0" cy="1565189"/>
          </a:xfrm>
          <a:prstGeom prst="line">
            <a:avLst/>
          </a:prstGeom>
          <a:ln w="3175" cmpd="sng">
            <a:solidFill>
              <a:srgbClr val="7E7F80">
                <a:alpha val="10000"/>
              </a:srgbClr>
            </a:solidFill>
          </a:ln>
          <a:effectLst/>
        </p:spPr>
        <p:style>
          <a:lnRef idx="2">
            <a:schemeClr val="accent1"/>
          </a:lnRef>
          <a:fillRef idx="0">
            <a:schemeClr val="accent1"/>
          </a:fillRef>
          <a:effectRef idx="1">
            <a:schemeClr val="accent1"/>
          </a:effectRef>
          <a:fontRef idx="minor">
            <a:schemeClr val="tx1"/>
          </a:fontRef>
        </p:style>
      </p:cxnSp>
      <p:sp>
        <p:nvSpPr>
          <p:cNvPr id="12" name="Rectangle: Rounded Corners 11">
            <a:extLst>
              <a:ext uri="{FF2B5EF4-FFF2-40B4-BE49-F238E27FC236}">
                <a16:creationId xmlns:a16="http://schemas.microsoft.com/office/drawing/2014/main" id="{4A485954-F12D-4F6B-95CC-9C8FD4854F7B}"/>
              </a:ext>
            </a:extLst>
          </p:cNvPr>
          <p:cNvSpPr/>
          <p:nvPr userDrawn="1"/>
        </p:nvSpPr>
        <p:spPr>
          <a:xfrm>
            <a:off x="4664813" y="1003300"/>
            <a:ext cx="4200275" cy="3458374"/>
          </a:xfrm>
          <a:prstGeom prst="roundRect">
            <a:avLst/>
          </a:prstGeom>
          <a:solidFill>
            <a:schemeClr val="bg1"/>
          </a:solidFill>
          <a:ln>
            <a:solidFill>
              <a:srgbClr val="F08F1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400" b="1">
              <a:solidFill>
                <a:srgbClr val="F08F1F"/>
              </a:solidFill>
            </a:endParaRPr>
          </a:p>
        </p:txBody>
      </p:sp>
      <p:sp>
        <p:nvSpPr>
          <p:cNvPr id="24" name="Rectangle: Rounded Corners 23">
            <a:extLst>
              <a:ext uri="{FF2B5EF4-FFF2-40B4-BE49-F238E27FC236}">
                <a16:creationId xmlns:a16="http://schemas.microsoft.com/office/drawing/2014/main" id="{CB835071-6746-4233-A3AE-4D4BCC19F986}"/>
              </a:ext>
            </a:extLst>
          </p:cNvPr>
          <p:cNvSpPr/>
          <p:nvPr userDrawn="1"/>
        </p:nvSpPr>
        <p:spPr>
          <a:xfrm>
            <a:off x="278219" y="1003299"/>
            <a:ext cx="4200275" cy="3458374"/>
          </a:xfrm>
          <a:prstGeom prst="roundRect">
            <a:avLst/>
          </a:prstGeom>
          <a:noFill/>
          <a:ln>
            <a:solidFill>
              <a:srgbClr val="674F8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400" b="1">
              <a:solidFill>
                <a:srgbClr val="FFFFFF"/>
              </a:solidFill>
            </a:endParaRPr>
          </a:p>
        </p:txBody>
      </p:sp>
      <p:sp>
        <p:nvSpPr>
          <p:cNvPr id="25" name="Rectangle 24">
            <a:extLst>
              <a:ext uri="{FF2B5EF4-FFF2-40B4-BE49-F238E27FC236}">
                <a16:creationId xmlns:a16="http://schemas.microsoft.com/office/drawing/2014/main" id="{D952854E-4BF4-4F57-B312-AE77CF45F7D1}"/>
              </a:ext>
            </a:extLst>
          </p:cNvPr>
          <p:cNvSpPr/>
          <p:nvPr userDrawn="1"/>
        </p:nvSpPr>
        <p:spPr>
          <a:xfrm>
            <a:off x="278323" y="820621"/>
            <a:ext cx="4208797" cy="7574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Top Corners Rounded 25">
            <a:extLst>
              <a:ext uri="{FF2B5EF4-FFF2-40B4-BE49-F238E27FC236}">
                <a16:creationId xmlns:a16="http://schemas.microsoft.com/office/drawing/2014/main" id="{03F9B111-59F1-490C-AC09-02C3CDBED325}"/>
              </a:ext>
            </a:extLst>
          </p:cNvPr>
          <p:cNvSpPr/>
          <p:nvPr userDrawn="1"/>
        </p:nvSpPr>
        <p:spPr>
          <a:xfrm>
            <a:off x="4656183" y="925331"/>
            <a:ext cx="4221151" cy="890770"/>
          </a:xfrm>
          <a:prstGeom prst="round2SameRect">
            <a:avLst>
              <a:gd name="adj1" fmla="val 50000"/>
              <a:gd name="adj2" fmla="val 0"/>
            </a:avLst>
          </a:prstGeom>
          <a:solidFill>
            <a:srgbClr val="F08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Top Corners Rounded 26">
            <a:extLst>
              <a:ext uri="{FF2B5EF4-FFF2-40B4-BE49-F238E27FC236}">
                <a16:creationId xmlns:a16="http://schemas.microsoft.com/office/drawing/2014/main" id="{AAC654D5-0886-4620-8074-EA49D446B42A}"/>
              </a:ext>
            </a:extLst>
          </p:cNvPr>
          <p:cNvSpPr/>
          <p:nvPr userDrawn="1"/>
        </p:nvSpPr>
        <p:spPr>
          <a:xfrm>
            <a:off x="265969" y="929320"/>
            <a:ext cx="4221152" cy="887592"/>
          </a:xfrm>
          <a:prstGeom prst="round2SameRect">
            <a:avLst>
              <a:gd name="adj1" fmla="val 50000"/>
              <a:gd name="adj2" fmla="val 0"/>
            </a:avLst>
          </a:prstGeom>
          <a:solidFill>
            <a:srgbClr val="784E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99589C6B-F27D-43C8-9B0C-ABF6ECFADC35}"/>
              </a:ext>
            </a:extLst>
          </p:cNvPr>
          <p:cNvSpPr>
            <a:spLocks noGrp="1"/>
          </p:cNvSpPr>
          <p:nvPr>
            <p:ph type="body" sz="quarter" idx="10" hasCustomPrompt="1"/>
          </p:nvPr>
        </p:nvSpPr>
        <p:spPr>
          <a:xfrm>
            <a:off x="552450" y="1073150"/>
            <a:ext cx="3651250" cy="613600"/>
          </a:xfrm>
          <a:prstGeom prst="rect">
            <a:avLst/>
          </a:prstGeom>
        </p:spPr>
        <p:txBody>
          <a:bodyPr anchor="ctr"/>
          <a:lstStyle>
            <a:lvl1pPr marL="0" indent="0" algn="ctr">
              <a:buNone/>
              <a:defRPr sz="1800">
                <a:solidFill>
                  <a:schemeClr val="bg1"/>
                </a:solidFill>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Type Here</a:t>
            </a:r>
          </a:p>
        </p:txBody>
      </p:sp>
      <p:sp>
        <p:nvSpPr>
          <p:cNvPr id="30" name="Text Placeholder 2">
            <a:extLst>
              <a:ext uri="{FF2B5EF4-FFF2-40B4-BE49-F238E27FC236}">
                <a16:creationId xmlns:a16="http://schemas.microsoft.com/office/drawing/2014/main" id="{1777F968-7AA9-4331-A8F3-08D9DF29E2B0}"/>
              </a:ext>
            </a:extLst>
          </p:cNvPr>
          <p:cNvSpPr>
            <a:spLocks noGrp="1"/>
          </p:cNvSpPr>
          <p:nvPr>
            <p:ph type="body" sz="quarter" idx="11" hasCustomPrompt="1"/>
          </p:nvPr>
        </p:nvSpPr>
        <p:spPr>
          <a:xfrm>
            <a:off x="4965182" y="1073150"/>
            <a:ext cx="3651250" cy="613600"/>
          </a:xfrm>
          <a:prstGeom prst="rect">
            <a:avLst/>
          </a:prstGeom>
        </p:spPr>
        <p:txBody>
          <a:bodyPr anchor="ctr"/>
          <a:lstStyle>
            <a:lvl1pPr marL="0" indent="0" algn="ctr">
              <a:buNone/>
              <a:defRPr sz="1800">
                <a:solidFill>
                  <a:schemeClr val="bg1"/>
                </a:solidFill>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Type Here</a:t>
            </a:r>
          </a:p>
        </p:txBody>
      </p:sp>
      <p:sp>
        <p:nvSpPr>
          <p:cNvPr id="31" name="Text Placeholder 41">
            <a:extLst>
              <a:ext uri="{FF2B5EF4-FFF2-40B4-BE49-F238E27FC236}">
                <a16:creationId xmlns:a16="http://schemas.microsoft.com/office/drawing/2014/main" id="{8996C929-2C72-4989-9712-8BC18CB3DF76}"/>
              </a:ext>
            </a:extLst>
          </p:cNvPr>
          <p:cNvSpPr>
            <a:spLocks noGrp="1"/>
          </p:cNvSpPr>
          <p:nvPr>
            <p:ph type="body" sz="quarter" idx="31" hasCustomPrompt="1"/>
          </p:nvPr>
        </p:nvSpPr>
        <p:spPr>
          <a:xfrm>
            <a:off x="304800" y="285750"/>
            <a:ext cx="8572534"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Type Slide Title Here | Optional Subtitle Here</a:t>
            </a:r>
          </a:p>
        </p:txBody>
      </p:sp>
      <p:sp>
        <p:nvSpPr>
          <p:cNvPr id="5" name="Content Placeholder 4">
            <a:extLst>
              <a:ext uri="{FF2B5EF4-FFF2-40B4-BE49-F238E27FC236}">
                <a16:creationId xmlns:a16="http://schemas.microsoft.com/office/drawing/2014/main" id="{06766AB5-A7FB-48E2-94B8-5AC236016AA3}"/>
              </a:ext>
            </a:extLst>
          </p:cNvPr>
          <p:cNvSpPr>
            <a:spLocks noGrp="1"/>
          </p:cNvSpPr>
          <p:nvPr>
            <p:ph sz="quarter" idx="32" hasCustomPrompt="1"/>
          </p:nvPr>
        </p:nvSpPr>
        <p:spPr>
          <a:xfrm>
            <a:off x="552450" y="1952625"/>
            <a:ext cx="3651250" cy="2187575"/>
          </a:xfrm>
          <a:prstGeom prst="rect">
            <a:avLst/>
          </a:prstGeom>
        </p:spPr>
        <p:txBody>
          <a:bodyPr anchor="ctr"/>
          <a:lstStyle>
            <a:lvl1pPr marL="0" marR="0" indent="0" algn="l" defTabSz="914400" rtl="0" eaLnBrk="1" fontAlgn="auto" latinLnBrk="0" hangingPunct="1">
              <a:lnSpc>
                <a:spcPct val="100000"/>
              </a:lnSpc>
              <a:spcBef>
                <a:spcPct val="20000"/>
              </a:spcBef>
              <a:spcAft>
                <a:spcPts val="0"/>
              </a:spcAft>
              <a:buClr>
                <a:srgbClr val="005DBF"/>
              </a:buClr>
              <a:buSzTx/>
              <a:buFont typeface="Arial" pitchFamily="34" charset="0"/>
              <a:buNone/>
              <a:tabLst/>
              <a:defRPr/>
            </a:lvl1pPr>
          </a:lstStyle>
          <a:p>
            <a:pPr marL="0" marR="0" lvl="0" indent="0" algn="l" defTabSz="914400" rtl="0" eaLnBrk="1" fontAlgn="auto" latinLnBrk="0" hangingPunct="1">
              <a:lnSpc>
                <a:spcPct val="100000"/>
              </a:lnSpc>
              <a:spcBef>
                <a:spcPct val="20000"/>
              </a:spcBef>
              <a:spcAft>
                <a:spcPts val="0"/>
              </a:spcAft>
              <a:buClr>
                <a:srgbClr val="005DBF"/>
              </a:buClr>
              <a:buSzTx/>
              <a:buFont typeface="Arial" pitchFamily="34" charset="0"/>
              <a:buNone/>
              <a:tabLst/>
              <a:defRPr/>
            </a:pPr>
            <a:r>
              <a:rPr lang="en-US"/>
              <a:t>Insert chart, logos, or picture here</a:t>
            </a:r>
          </a:p>
        </p:txBody>
      </p:sp>
      <p:sp>
        <p:nvSpPr>
          <p:cNvPr id="32" name="Content Placeholder 4">
            <a:extLst>
              <a:ext uri="{FF2B5EF4-FFF2-40B4-BE49-F238E27FC236}">
                <a16:creationId xmlns:a16="http://schemas.microsoft.com/office/drawing/2014/main" id="{B81B8DB2-829F-4745-9FAA-FCE69C5F384A}"/>
              </a:ext>
            </a:extLst>
          </p:cNvPr>
          <p:cNvSpPr>
            <a:spLocks noGrp="1"/>
          </p:cNvSpPr>
          <p:nvPr>
            <p:ph sz="quarter" idx="33" hasCustomPrompt="1"/>
          </p:nvPr>
        </p:nvSpPr>
        <p:spPr>
          <a:xfrm>
            <a:off x="4940300" y="1952624"/>
            <a:ext cx="3651250" cy="2187575"/>
          </a:xfrm>
          <a:prstGeom prst="rect">
            <a:avLst/>
          </a:prstGeom>
        </p:spPr>
        <p:txBody>
          <a:bodyPr anchor="ctr"/>
          <a:lstStyle>
            <a:lvl1pPr marL="0" indent="0">
              <a:buNone/>
              <a:defRPr/>
            </a:lvl1pPr>
          </a:lstStyle>
          <a:p>
            <a:pPr lvl="0"/>
            <a:r>
              <a:rPr lang="en-US"/>
              <a:t>Insert chart, logos, or picture here</a:t>
            </a:r>
          </a:p>
        </p:txBody>
      </p:sp>
    </p:spTree>
    <p:extLst>
      <p:ext uri="{BB962C8B-B14F-4D97-AF65-F5344CB8AC3E}">
        <p14:creationId xmlns:p14="http://schemas.microsoft.com/office/powerpoint/2010/main" val="9986144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714436E-C445-4EA7-8BA5-C57C38225AB7}"/>
              </a:ext>
            </a:extLst>
          </p:cNvPr>
          <p:cNvSpPr/>
          <p:nvPr userDrawn="1"/>
        </p:nvSpPr>
        <p:spPr>
          <a:xfrm>
            <a:off x="1" y="939800"/>
            <a:ext cx="9144000" cy="3549650"/>
          </a:xfrm>
          <a:prstGeom prst="rect">
            <a:avLst/>
          </a:prstGeom>
          <a:solidFill>
            <a:srgbClr val="919D9D">
              <a:alpha val="2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41">
            <a:extLst>
              <a:ext uri="{FF2B5EF4-FFF2-40B4-BE49-F238E27FC236}">
                <a16:creationId xmlns:a16="http://schemas.microsoft.com/office/drawing/2014/main" id="{8B84642F-F29A-43CB-8843-D1FB9585CD3B}"/>
              </a:ext>
            </a:extLst>
          </p:cNvPr>
          <p:cNvSpPr>
            <a:spLocks noGrp="1"/>
          </p:cNvSpPr>
          <p:nvPr>
            <p:ph type="body" sz="quarter" idx="31" hasCustomPrompt="1"/>
          </p:nvPr>
        </p:nvSpPr>
        <p:spPr>
          <a:xfrm>
            <a:off x="304800" y="285750"/>
            <a:ext cx="8502650"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Type Slide Title Here | Optional Subtitle Here</a:t>
            </a:r>
          </a:p>
        </p:txBody>
      </p:sp>
      <p:sp>
        <p:nvSpPr>
          <p:cNvPr id="11" name="Chart Placeholder 10">
            <a:extLst>
              <a:ext uri="{FF2B5EF4-FFF2-40B4-BE49-F238E27FC236}">
                <a16:creationId xmlns:a16="http://schemas.microsoft.com/office/drawing/2014/main" id="{61BD7BE9-FEF1-46D9-BFE8-C3789750C8B2}"/>
              </a:ext>
            </a:extLst>
          </p:cNvPr>
          <p:cNvSpPr>
            <a:spLocks noGrp="1"/>
          </p:cNvSpPr>
          <p:nvPr>
            <p:ph type="chart" sz="quarter" idx="32" hasCustomPrompt="1"/>
          </p:nvPr>
        </p:nvSpPr>
        <p:spPr>
          <a:xfrm>
            <a:off x="703263" y="939800"/>
            <a:ext cx="7688262" cy="3556000"/>
          </a:xfrm>
          <a:prstGeom prst="rect">
            <a:avLst/>
          </a:prstGeom>
        </p:spPr>
        <p:txBody>
          <a:bodyPr anchor="ctr"/>
          <a:lstStyle>
            <a:lvl1pPr marL="0" indent="0" algn="ctr">
              <a:buNone/>
              <a:defRPr/>
            </a:lvl1pPr>
          </a:lstStyle>
          <a:p>
            <a:r>
              <a:rPr lang="en-US"/>
              <a:t>Chart Goes Here</a:t>
            </a:r>
          </a:p>
        </p:txBody>
      </p:sp>
    </p:spTree>
    <p:extLst>
      <p:ext uri="{BB962C8B-B14F-4D97-AF65-F5344CB8AC3E}">
        <p14:creationId xmlns:p14="http://schemas.microsoft.com/office/powerpoint/2010/main" val="13834065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9B05AAA-29E1-47DD-AFEE-8D7193D0421F}"/>
              </a:ext>
            </a:extLst>
          </p:cNvPr>
          <p:cNvSpPr/>
          <p:nvPr userDrawn="1"/>
        </p:nvSpPr>
        <p:spPr>
          <a:xfrm>
            <a:off x="1" y="939800"/>
            <a:ext cx="9144000" cy="3549650"/>
          </a:xfrm>
          <a:prstGeom prst="rect">
            <a:avLst/>
          </a:prstGeom>
          <a:solidFill>
            <a:srgbClr val="919D9D">
              <a:alpha val="2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41">
            <a:extLst>
              <a:ext uri="{FF2B5EF4-FFF2-40B4-BE49-F238E27FC236}">
                <a16:creationId xmlns:a16="http://schemas.microsoft.com/office/drawing/2014/main" id="{8B84642F-F29A-43CB-8843-D1FB9585CD3B}"/>
              </a:ext>
            </a:extLst>
          </p:cNvPr>
          <p:cNvSpPr>
            <a:spLocks noGrp="1"/>
          </p:cNvSpPr>
          <p:nvPr>
            <p:ph type="body" sz="quarter" idx="31" hasCustomPrompt="1"/>
          </p:nvPr>
        </p:nvSpPr>
        <p:spPr>
          <a:xfrm>
            <a:off x="304799" y="285750"/>
            <a:ext cx="8515357"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Type Slide Title Here | Optional Subtitle Here</a:t>
            </a:r>
          </a:p>
        </p:txBody>
      </p:sp>
      <p:sp>
        <p:nvSpPr>
          <p:cNvPr id="11" name="Chart Placeholder 10">
            <a:extLst>
              <a:ext uri="{FF2B5EF4-FFF2-40B4-BE49-F238E27FC236}">
                <a16:creationId xmlns:a16="http://schemas.microsoft.com/office/drawing/2014/main" id="{61BD7BE9-FEF1-46D9-BFE8-C3789750C8B2}"/>
              </a:ext>
            </a:extLst>
          </p:cNvPr>
          <p:cNvSpPr>
            <a:spLocks noGrp="1"/>
          </p:cNvSpPr>
          <p:nvPr>
            <p:ph type="chart" sz="quarter" idx="32" hasCustomPrompt="1"/>
          </p:nvPr>
        </p:nvSpPr>
        <p:spPr>
          <a:xfrm>
            <a:off x="330063" y="939800"/>
            <a:ext cx="3868737" cy="3556000"/>
          </a:xfrm>
          <a:prstGeom prst="rect">
            <a:avLst/>
          </a:prstGeom>
        </p:spPr>
        <p:txBody>
          <a:bodyPr anchor="ctr"/>
          <a:lstStyle>
            <a:lvl1pPr marL="0" indent="0" algn="ctr">
              <a:buNone/>
              <a:defRPr/>
            </a:lvl1pPr>
          </a:lstStyle>
          <a:p>
            <a:r>
              <a:rPr lang="en-US"/>
              <a:t>Chart Goes Here</a:t>
            </a:r>
          </a:p>
        </p:txBody>
      </p:sp>
      <p:sp>
        <p:nvSpPr>
          <p:cNvPr id="3" name="Chart Placeholder 2">
            <a:extLst>
              <a:ext uri="{FF2B5EF4-FFF2-40B4-BE49-F238E27FC236}">
                <a16:creationId xmlns:a16="http://schemas.microsoft.com/office/drawing/2014/main" id="{2592C31D-FB65-46C1-BD33-1694E2C4256E}"/>
              </a:ext>
            </a:extLst>
          </p:cNvPr>
          <p:cNvSpPr>
            <a:spLocks noGrp="1"/>
          </p:cNvSpPr>
          <p:nvPr>
            <p:ph type="chart" sz="quarter" idx="33" hasCustomPrompt="1"/>
          </p:nvPr>
        </p:nvSpPr>
        <p:spPr>
          <a:xfrm>
            <a:off x="4951420" y="939800"/>
            <a:ext cx="3868737" cy="3556000"/>
          </a:xfrm>
          <a:prstGeom prst="rect">
            <a:avLst/>
          </a:prstGeom>
        </p:spPr>
        <p:txBody>
          <a:bodyPr anchor="ctr"/>
          <a:lstStyle>
            <a:lvl1pPr marL="0" indent="0" algn="ctr">
              <a:buNone/>
              <a:defRPr>
                <a:solidFill>
                  <a:srgbClr val="5D6767"/>
                </a:solidFill>
              </a:defRPr>
            </a:lvl1pPr>
          </a:lstStyle>
          <a:p>
            <a:r>
              <a:rPr lang="en-US"/>
              <a:t>Chart Goes Here</a:t>
            </a:r>
          </a:p>
        </p:txBody>
      </p:sp>
    </p:spTree>
    <p:extLst>
      <p:ext uri="{BB962C8B-B14F-4D97-AF65-F5344CB8AC3E}">
        <p14:creationId xmlns:p14="http://schemas.microsoft.com/office/powerpoint/2010/main" val="12246895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892D2D3-1A50-4B39-9855-EBFEF0DC40AB}"/>
              </a:ext>
            </a:extLst>
          </p:cNvPr>
          <p:cNvSpPr>
            <a:spLocks noGrp="1"/>
          </p:cNvSpPr>
          <p:nvPr>
            <p:ph type="body" sz="quarter" idx="33" hasCustomPrompt="1"/>
          </p:nvPr>
        </p:nvSpPr>
        <p:spPr>
          <a:xfrm>
            <a:off x="4237875" y="3868836"/>
            <a:ext cx="2610288" cy="460375"/>
          </a:xfrm>
          <a:prstGeom prst="rect">
            <a:avLst/>
          </a:prstGeom>
        </p:spPr>
        <p:txBody>
          <a:bodyPr/>
          <a:lstStyle>
            <a:lvl1pPr marL="0" indent="0" algn="r">
              <a:buNone/>
              <a:defRPr sz="1200">
                <a:solidFill>
                  <a:srgbClr val="0057B8"/>
                </a:solidFill>
              </a:defRPr>
            </a:lvl1pPr>
          </a:lstStyle>
          <a:p>
            <a:pPr lvl="0"/>
            <a:r>
              <a:rPr lang="en-US"/>
              <a:t>Name of Person, Title</a:t>
            </a:r>
          </a:p>
          <a:p>
            <a:pPr lvl="0"/>
            <a:r>
              <a:rPr lang="en-US"/>
              <a:t>Name of Organization</a:t>
            </a:r>
          </a:p>
        </p:txBody>
      </p:sp>
      <p:sp>
        <p:nvSpPr>
          <p:cNvPr id="6" name="Text Placeholder 41">
            <a:extLst>
              <a:ext uri="{FF2B5EF4-FFF2-40B4-BE49-F238E27FC236}">
                <a16:creationId xmlns:a16="http://schemas.microsoft.com/office/drawing/2014/main" id="{FE49C7C8-4965-4263-A218-573E500A5585}"/>
              </a:ext>
            </a:extLst>
          </p:cNvPr>
          <p:cNvSpPr>
            <a:spLocks noGrp="1"/>
          </p:cNvSpPr>
          <p:nvPr>
            <p:ph type="body" sz="quarter" idx="31" hasCustomPrompt="1"/>
          </p:nvPr>
        </p:nvSpPr>
        <p:spPr>
          <a:xfrm>
            <a:off x="304800" y="285750"/>
            <a:ext cx="8616950"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Type Slide Title Here | Optional Subtitle Here</a:t>
            </a:r>
          </a:p>
        </p:txBody>
      </p:sp>
      <p:pic>
        <p:nvPicPr>
          <p:cNvPr id="10" name="Graphic 9" descr="Open quotation mark">
            <a:extLst>
              <a:ext uri="{FF2B5EF4-FFF2-40B4-BE49-F238E27FC236}">
                <a16:creationId xmlns:a16="http://schemas.microsoft.com/office/drawing/2014/main" id="{9147644A-D9A7-4193-8C19-343E6181EF86}"/>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31868" y="787746"/>
            <a:ext cx="914400" cy="914400"/>
          </a:xfrm>
          <a:prstGeom prst="rect">
            <a:avLst/>
          </a:prstGeom>
        </p:spPr>
      </p:pic>
      <p:cxnSp>
        <p:nvCxnSpPr>
          <p:cNvPr id="12" name="Straight Connector 11">
            <a:extLst>
              <a:ext uri="{FF2B5EF4-FFF2-40B4-BE49-F238E27FC236}">
                <a16:creationId xmlns:a16="http://schemas.microsoft.com/office/drawing/2014/main" id="{F5D8589E-8692-4806-B336-83AD1CE2C443}"/>
              </a:ext>
            </a:extLst>
          </p:cNvPr>
          <p:cNvCxnSpPr>
            <a:cxnSpLocks/>
          </p:cNvCxnSpPr>
          <p:nvPr userDrawn="1"/>
        </p:nvCxnSpPr>
        <p:spPr>
          <a:xfrm>
            <a:off x="2356249" y="1324175"/>
            <a:ext cx="1854951" cy="0"/>
          </a:xfrm>
          <a:prstGeom prst="line">
            <a:avLst/>
          </a:prstGeom>
          <a:ln>
            <a:solidFill>
              <a:srgbClr val="0057B8"/>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A2A2BBB-BBD7-4329-A95B-8B39FDBCBEF9}"/>
              </a:ext>
            </a:extLst>
          </p:cNvPr>
          <p:cNvCxnSpPr>
            <a:cxnSpLocks/>
          </p:cNvCxnSpPr>
          <p:nvPr userDrawn="1"/>
        </p:nvCxnSpPr>
        <p:spPr>
          <a:xfrm>
            <a:off x="4981421" y="1324175"/>
            <a:ext cx="1840466" cy="0"/>
          </a:xfrm>
          <a:prstGeom prst="line">
            <a:avLst/>
          </a:prstGeom>
          <a:ln>
            <a:solidFill>
              <a:srgbClr val="0057B8"/>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7E57D87-3B10-4134-B26C-06339BE7A40D}"/>
              </a:ext>
            </a:extLst>
          </p:cNvPr>
          <p:cNvCxnSpPr>
            <a:cxnSpLocks/>
          </p:cNvCxnSpPr>
          <p:nvPr userDrawn="1"/>
        </p:nvCxnSpPr>
        <p:spPr>
          <a:xfrm>
            <a:off x="2360678" y="3696176"/>
            <a:ext cx="1854951" cy="0"/>
          </a:xfrm>
          <a:prstGeom prst="line">
            <a:avLst/>
          </a:prstGeom>
          <a:ln>
            <a:solidFill>
              <a:srgbClr val="0057B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2B36739-1D6F-4D49-B536-201872B97F99}"/>
              </a:ext>
            </a:extLst>
          </p:cNvPr>
          <p:cNvCxnSpPr>
            <a:cxnSpLocks/>
          </p:cNvCxnSpPr>
          <p:nvPr userDrawn="1"/>
        </p:nvCxnSpPr>
        <p:spPr>
          <a:xfrm>
            <a:off x="4985850" y="3696176"/>
            <a:ext cx="1840466" cy="0"/>
          </a:xfrm>
          <a:prstGeom prst="line">
            <a:avLst/>
          </a:prstGeom>
          <a:ln>
            <a:solidFill>
              <a:srgbClr val="0057B8"/>
            </a:solidFill>
          </a:ln>
        </p:spPr>
        <p:style>
          <a:lnRef idx="1">
            <a:schemeClr val="accent1"/>
          </a:lnRef>
          <a:fillRef idx="0">
            <a:schemeClr val="accent1"/>
          </a:fillRef>
          <a:effectRef idx="0">
            <a:schemeClr val="accent1"/>
          </a:effectRef>
          <a:fontRef idx="minor">
            <a:schemeClr val="tx1"/>
          </a:fontRef>
        </p:style>
      </p:cxnSp>
      <p:pic>
        <p:nvPicPr>
          <p:cNvPr id="19" name="Graphic 18" descr="Closed quotation mark">
            <a:extLst>
              <a:ext uri="{FF2B5EF4-FFF2-40B4-BE49-F238E27FC236}">
                <a16:creationId xmlns:a16="http://schemas.microsoft.com/office/drawing/2014/main" id="{E99AB139-8C45-42B6-B761-520242AABADE}"/>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143540" y="3317409"/>
            <a:ext cx="914400" cy="914400"/>
          </a:xfrm>
          <a:prstGeom prst="rect">
            <a:avLst/>
          </a:prstGeom>
        </p:spPr>
      </p:pic>
      <p:sp>
        <p:nvSpPr>
          <p:cNvPr id="5" name="Text Placeholder 4">
            <a:extLst>
              <a:ext uri="{FF2B5EF4-FFF2-40B4-BE49-F238E27FC236}">
                <a16:creationId xmlns:a16="http://schemas.microsoft.com/office/drawing/2014/main" id="{6BCC0ACB-181E-4E98-B4E3-F2BA7EDF61B9}"/>
              </a:ext>
            </a:extLst>
          </p:cNvPr>
          <p:cNvSpPr>
            <a:spLocks noGrp="1"/>
          </p:cNvSpPr>
          <p:nvPr>
            <p:ph type="body" sz="quarter" idx="32" hasCustomPrompt="1"/>
          </p:nvPr>
        </p:nvSpPr>
        <p:spPr>
          <a:xfrm>
            <a:off x="1231271" y="1447601"/>
            <a:ext cx="6738937" cy="2127738"/>
          </a:xfrm>
          <a:prstGeom prst="rect">
            <a:avLst/>
          </a:prstGeom>
        </p:spPr>
        <p:txBody>
          <a:bodyPr anchor="ctr">
            <a:normAutofit/>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pPr algn="ctr"/>
            <a:r>
              <a:rPr lang="en-US">
                <a:solidFill>
                  <a:srgbClr val="576161"/>
                </a:solidFill>
              </a:rPr>
              <a:t>Type a quote here.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576161"/>
                </a:solidFill>
              </a:rPr>
              <a:t>The text box will automatically adjust to accommodate the amount of text you type. The text box will automatically adjust to accommodate the amount of text you type. The text box will automatically adjust to accommodate the amount of text you type. The text box will automatically adjust to accommodate the amount of text you type. </a:t>
            </a:r>
            <a:endParaRPr lang="en-US"/>
          </a:p>
        </p:txBody>
      </p:sp>
    </p:spTree>
    <p:extLst>
      <p:ext uri="{BB962C8B-B14F-4D97-AF65-F5344CB8AC3E}">
        <p14:creationId xmlns:p14="http://schemas.microsoft.com/office/powerpoint/2010/main" val="1677418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8_Custom Layout">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FF622BD5-50DB-42E0-A42B-297167521957}"/>
              </a:ext>
            </a:extLst>
          </p:cNvPr>
          <p:cNvSpPr>
            <a:spLocks noGrp="1"/>
          </p:cNvSpPr>
          <p:nvPr>
            <p:ph type="body" sz="quarter" idx="10" hasCustomPrompt="1"/>
          </p:nvPr>
        </p:nvSpPr>
        <p:spPr>
          <a:xfrm>
            <a:off x="167268" y="1524000"/>
            <a:ext cx="3401432" cy="1149350"/>
          </a:xfrm>
          <a:prstGeom prst="rect">
            <a:avLst/>
          </a:prstGeom>
        </p:spPr>
        <p:txBody>
          <a:bodyPr anchor="b"/>
          <a:lstStyle>
            <a:lvl1pPr marL="0" indent="0" algn="r">
              <a:buNone/>
              <a:defRPr sz="2400">
                <a:solidFill>
                  <a:srgbClr val="0057B8"/>
                </a:solidFill>
              </a:defRPr>
            </a:lvl1pPr>
            <a:lvl2pPr marL="457200" indent="0">
              <a:buNone/>
              <a:defRPr sz="2000">
                <a:solidFill>
                  <a:srgbClr val="5D6767"/>
                </a:solidFill>
              </a:defRPr>
            </a:lvl2pPr>
            <a:lvl3pPr marL="914400" indent="0">
              <a:buNone/>
              <a:defRPr sz="2000">
                <a:solidFill>
                  <a:srgbClr val="5D6767"/>
                </a:solidFill>
              </a:defRPr>
            </a:lvl3pPr>
            <a:lvl4pPr marL="1371600" indent="0">
              <a:buNone/>
              <a:defRPr sz="2000">
                <a:solidFill>
                  <a:srgbClr val="5D6767"/>
                </a:solidFill>
              </a:defRPr>
            </a:lvl4pPr>
            <a:lvl5pPr marL="1828800" indent="0">
              <a:buNone/>
              <a:defRPr sz="2000">
                <a:solidFill>
                  <a:srgbClr val="5D6767"/>
                </a:solidFill>
              </a:defRPr>
            </a:lvl5pPr>
          </a:lstStyle>
          <a:p>
            <a:pPr lvl="0"/>
            <a:r>
              <a:rPr lang="en-US"/>
              <a:t>Type Closing Here</a:t>
            </a:r>
          </a:p>
        </p:txBody>
      </p:sp>
      <p:pic>
        <p:nvPicPr>
          <p:cNvPr id="5" name="Picture 4" descr="dh cover2-01.png">
            <a:extLst>
              <a:ext uri="{FF2B5EF4-FFF2-40B4-BE49-F238E27FC236}">
                <a16:creationId xmlns:a16="http://schemas.microsoft.com/office/drawing/2014/main" id="{DCBE97D1-5C33-42C5-99DB-0E1278F81D5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971520" y="0"/>
            <a:ext cx="6172479" cy="5148072"/>
          </a:xfrm>
          <a:prstGeom prst="rect">
            <a:avLst/>
          </a:prstGeom>
        </p:spPr>
      </p:pic>
      <p:pic>
        <p:nvPicPr>
          <p:cNvPr id="10" name="Picture 9" descr="Screen Shot 2016-09-07 at 9.56.29 AM.png">
            <a:extLst>
              <a:ext uri="{FF2B5EF4-FFF2-40B4-BE49-F238E27FC236}">
                <a16:creationId xmlns:a16="http://schemas.microsoft.com/office/drawing/2014/main" id="{1919035D-880B-4295-8FBA-F603FE884A9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978651" y="4028298"/>
            <a:ext cx="2076932" cy="734374"/>
          </a:xfrm>
          <a:prstGeom prst="rect">
            <a:avLst/>
          </a:prstGeom>
        </p:spPr>
      </p:pic>
      <p:cxnSp>
        <p:nvCxnSpPr>
          <p:cNvPr id="7" name="Straight Connector 6">
            <a:extLst>
              <a:ext uri="{FF2B5EF4-FFF2-40B4-BE49-F238E27FC236}">
                <a16:creationId xmlns:a16="http://schemas.microsoft.com/office/drawing/2014/main" id="{B08D8D34-940A-4545-85AC-7DDEA1E10D1E}"/>
              </a:ext>
            </a:extLst>
          </p:cNvPr>
          <p:cNvCxnSpPr>
            <a:cxnSpLocks/>
          </p:cNvCxnSpPr>
          <p:nvPr userDrawn="1"/>
        </p:nvCxnSpPr>
        <p:spPr>
          <a:xfrm>
            <a:off x="0" y="2766848"/>
            <a:ext cx="3568700" cy="0"/>
          </a:xfrm>
          <a:prstGeom prst="line">
            <a:avLst/>
          </a:prstGeom>
          <a:ln w="19050">
            <a:solidFill>
              <a:srgbClr val="F08F1F"/>
            </a:solidFill>
            <a:prstDash val="dash"/>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83901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cSld name="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a:t>
            </a:r>
          </a:p>
        </p:txBody>
      </p:sp>
      <p:sp>
        <p:nvSpPr>
          <p:cNvPr id="3" name="Content Placeholder 2"/>
          <p:cNvSpPr>
            <a:spLocks noGrp="1"/>
          </p:cNvSpPr>
          <p:nvPr>
            <p:ph sz="half" idx="1" hasCustomPrompt="1"/>
          </p:nvPr>
        </p:nvSpPr>
        <p:spPr>
          <a:xfrm>
            <a:off x="342901" y="1145381"/>
            <a:ext cx="4124325" cy="3345656"/>
          </a:xfrm>
        </p:spPr>
        <p:txBody>
          <a:bodyPr>
            <a:noAutofit/>
          </a:bodyPr>
          <a:lstStyle>
            <a:lvl1pPr>
              <a:defRPr sz="1500"/>
            </a:lvl1pPr>
            <a:lvl2pPr>
              <a:defRPr sz="1500"/>
            </a:lvl2pPr>
            <a:lvl3pPr>
              <a:defRPr sz="1500"/>
            </a:lvl3pPr>
            <a:lvl4pPr>
              <a:defRPr sz="1500"/>
            </a:lvl4pPr>
            <a:lvl5pPr>
              <a:defRPr sz="15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4675585" y="1145381"/>
            <a:ext cx="4124325" cy="3345656"/>
          </a:xfrm>
        </p:spPr>
        <p:txBody>
          <a:bodyPr>
            <a:noAutofit/>
          </a:bodyPr>
          <a:lstStyle>
            <a:lvl1pPr>
              <a:defRPr sz="1500"/>
            </a:lvl1pPr>
            <a:lvl2pPr>
              <a:defRPr sz="1500"/>
            </a:lvl2pPr>
            <a:lvl3pPr>
              <a:defRPr sz="1500"/>
            </a:lvl3pPr>
            <a:lvl4pPr>
              <a:defRPr sz="1500"/>
            </a:lvl4pPr>
            <a:lvl5pPr>
              <a:defRPr sz="15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322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Custom Layou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4A87DD-E15D-4FB6-AF43-165353FCA8AD}"/>
              </a:ext>
            </a:extLst>
          </p:cNvPr>
          <p:cNvSpPr txBox="1"/>
          <p:nvPr userDrawn="1"/>
        </p:nvSpPr>
        <p:spPr>
          <a:xfrm>
            <a:off x="640912" y="3085693"/>
            <a:ext cx="3006105" cy="243208"/>
          </a:xfrm>
          <a:prstGeom prst="rect">
            <a:avLst/>
          </a:prstGeom>
          <a:noFill/>
        </p:spPr>
        <p:txBody>
          <a:bodyPr wrap="square" rtlCol="0">
            <a:spAutoFit/>
          </a:bodyPr>
          <a:lstStyle/>
          <a:p>
            <a:pPr>
              <a:lnSpc>
                <a:spcPct val="120000"/>
              </a:lnSpc>
            </a:pPr>
            <a:r>
              <a:rPr lang="en-US" sz="900" kern="1500" spc="150">
                <a:solidFill>
                  <a:srgbClr val="576161"/>
                </a:solidFill>
                <a:latin typeface="Arial"/>
                <a:cs typeface="Arial"/>
              </a:rPr>
              <a:t>Presented To:</a:t>
            </a:r>
          </a:p>
        </p:txBody>
      </p:sp>
      <p:sp>
        <p:nvSpPr>
          <p:cNvPr id="5" name="Rectangle 4">
            <a:extLst>
              <a:ext uri="{FF2B5EF4-FFF2-40B4-BE49-F238E27FC236}">
                <a16:creationId xmlns:a16="http://schemas.microsoft.com/office/drawing/2014/main" id="{F7860047-F4AD-4DD2-B5CA-4C7A29EF394A}"/>
              </a:ext>
            </a:extLst>
          </p:cNvPr>
          <p:cNvSpPr/>
          <p:nvPr userDrawn="1"/>
        </p:nvSpPr>
        <p:spPr>
          <a:xfrm>
            <a:off x="496580" y="1395248"/>
            <a:ext cx="3168411" cy="1371600"/>
          </a:xfrm>
          <a:prstGeom prst="rect">
            <a:avLst/>
          </a:prstGeom>
          <a:noFill/>
          <a:ln w="19050">
            <a:solidFill>
              <a:srgbClr val="F08F1F"/>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 Placeholder 8">
            <a:extLst>
              <a:ext uri="{FF2B5EF4-FFF2-40B4-BE49-F238E27FC236}">
                <a16:creationId xmlns:a16="http://schemas.microsoft.com/office/drawing/2014/main" id="{4E228F1D-0E91-4361-94DD-312C2870481A}"/>
              </a:ext>
            </a:extLst>
          </p:cNvPr>
          <p:cNvSpPr>
            <a:spLocks noGrp="1"/>
          </p:cNvSpPr>
          <p:nvPr>
            <p:ph type="body" sz="quarter" idx="10" hasCustomPrompt="1"/>
          </p:nvPr>
        </p:nvSpPr>
        <p:spPr>
          <a:xfrm>
            <a:off x="635000" y="1524000"/>
            <a:ext cx="2933700" cy="1149350"/>
          </a:xfrm>
          <a:prstGeom prst="rect">
            <a:avLst/>
          </a:prstGeom>
        </p:spPr>
        <p:txBody>
          <a:bodyPr anchor="ctr"/>
          <a:lstStyle>
            <a:lvl1pPr marL="0" indent="0">
              <a:buNone/>
              <a:defRPr sz="2400">
                <a:solidFill>
                  <a:srgbClr val="0057B8"/>
                </a:solidFill>
              </a:defRPr>
            </a:lvl1pPr>
            <a:lvl2pPr marL="457200" indent="0">
              <a:buNone/>
              <a:defRPr sz="2000">
                <a:solidFill>
                  <a:srgbClr val="5D6767"/>
                </a:solidFill>
              </a:defRPr>
            </a:lvl2pPr>
            <a:lvl3pPr marL="914400" indent="0">
              <a:buNone/>
              <a:defRPr sz="2000">
                <a:solidFill>
                  <a:srgbClr val="5D6767"/>
                </a:solidFill>
              </a:defRPr>
            </a:lvl3pPr>
            <a:lvl4pPr marL="1371600" indent="0">
              <a:buNone/>
              <a:defRPr sz="2000">
                <a:solidFill>
                  <a:srgbClr val="5D6767"/>
                </a:solidFill>
              </a:defRPr>
            </a:lvl4pPr>
            <a:lvl5pPr marL="1828800" indent="0">
              <a:buNone/>
              <a:defRPr sz="2000">
                <a:solidFill>
                  <a:srgbClr val="5D6767"/>
                </a:solidFill>
              </a:defRPr>
            </a:lvl5pPr>
          </a:lstStyle>
          <a:p>
            <a:pPr lvl="0"/>
            <a:r>
              <a:rPr lang="en-US"/>
              <a:t>Type Presentation Title Here</a:t>
            </a:r>
          </a:p>
        </p:txBody>
      </p:sp>
      <p:pic>
        <p:nvPicPr>
          <p:cNvPr id="8" name="Picture 7" descr="dh cover2-01.png">
            <a:extLst>
              <a:ext uri="{FF2B5EF4-FFF2-40B4-BE49-F238E27FC236}">
                <a16:creationId xmlns:a16="http://schemas.microsoft.com/office/drawing/2014/main" id="{5A5BEB5B-278A-4E9F-971E-A984AA6000A8}"/>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971520" y="0"/>
            <a:ext cx="6172479" cy="5148072"/>
          </a:xfrm>
          <a:prstGeom prst="rect">
            <a:avLst/>
          </a:prstGeom>
        </p:spPr>
      </p:pic>
      <p:pic>
        <p:nvPicPr>
          <p:cNvPr id="9" name="Picture 8" descr="Screen Shot 2016-09-07 at 9.56.29 AM.png">
            <a:extLst>
              <a:ext uri="{FF2B5EF4-FFF2-40B4-BE49-F238E27FC236}">
                <a16:creationId xmlns:a16="http://schemas.microsoft.com/office/drawing/2014/main" id="{788DE3A5-8139-4BFC-9A9E-392AA317234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978651" y="4028298"/>
            <a:ext cx="2076932" cy="734374"/>
          </a:xfrm>
          <a:prstGeom prst="rect">
            <a:avLst/>
          </a:prstGeom>
        </p:spPr>
      </p:pic>
      <p:sp>
        <p:nvSpPr>
          <p:cNvPr id="10" name="Picture Placeholder 5">
            <a:extLst>
              <a:ext uri="{FF2B5EF4-FFF2-40B4-BE49-F238E27FC236}">
                <a16:creationId xmlns:a16="http://schemas.microsoft.com/office/drawing/2014/main" id="{E0CBB36A-214D-4E52-9F29-17DD947E9F78}"/>
              </a:ext>
            </a:extLst>
          </p:cNvPr>
          <p:cNvSpPr>
            <a:spLocks noGrp="1" noChangeAspect="1"/>
          </p:cNvSpPr>
          <p:nvPr>
            <p:ph type="pic" sz="quarter" idx="11" hasCustomPrompt="1"/>
          </p:nvPr>
        </p:nvSpPr>
        <p:spPr>
          <a:xfrm>
            <a:off x="752474" y="3284538"/>
            <a:ext cx="2759075" cy="781050"/>
          </a:xfrm>
          <a:prstGeom prst="rect">
            <a:avLst/>
          </a:prstGeom>
        </p:spPr>
        <p:txBody>
          <a:bodyPr anchor="ctr"/>
          <a:lstStyle>
            <a:lvl1pPr marL="0" indent="0" algn="ctr">
              <a:buNone/>
              <a:defRPr sz="1600">
                <a:solidFill>
                  <a:srgbClr val="5D6767"/>
                </a:solidFill>
              </a:defRPr>
            </a:lvl1pPr>
          </a:lstStyle>
          <a:p>
            <a:r>
              <a:rPr lang="en-US"/>
              <a:t>Insert Logo Here</a:t>
            </a:r>
          </a:p>
        </p:txBody>
      </p:sp>
      <p:sp>
        <p:nvSpPr>
          <p:cNvPr id="11" name="TextBox 10">
            <a:extLst>
              <a:ext uri="{FF2B5EF4-FFF2-40B4-BE49-F238E27FC236}">
                <a16:creationId xmlns:a16="http://schemas.microsoft.com/office/drawing/2014/main" id="{ED36B3D5-99AF-4782-95D2-2DBB21539DDE}"/>
              </a:ext>
            </a:extLst>
          </p:cNvPr>
          <p:cNvSpPr txBox="1"/>
          <p:nvPr userDrawn="1"/>
        </p:nvSpPr>
        <p:spPr>
          <a:xfrm>
            <a:off x="648980" y="4928056"/>
            <a:ext cx="2859179" cy="215444"/>
          </a:xfrm>
          <a:prstGeom prst="rect">
            <a:avLst/>
          </a:prstGeom>
          <a:noFill/>
        </p:spPr>
        <p:txBody>
          <a:bodyPr wrap="square" rtlCol="0">
            <a:spAutoFit/>
          </a:bodyPr>
          <a:lstStyle/>
          <a:p>
            <a:r>
              <a:rPr lang="en-US" sz="800">
                <a:solidFill>
                  <a:srgbClr val="8B8B8B"/>
                </a:solidFill>
                <a:latin typeface="Arial" panose="020B0604020202020204" pitchFamily="34" charset="0"/>
                <a:cs typeface="Arial" panose="020B0604020202020204" pitchFamily="34" charset="0"/>
              </a:rPr>
              <a:t>Confidential  </a:t>
            </a:r>
            <a:r>
              <a:rPr lang="en-US" sz="800">
                <a:solidFill>
                  <a:srgbClr val="0057B8"/>
                </a:solidFill>
                <a:latin typeface="Arial" panose="020B0604020202020204" pitchFamily="34" charset="0"/>
                <a:cs typeface="Arial" panose="020B0604020202020204" pitchFamily="34" charset="0"/>
              </a:rPr>
              <a:t>|</a:t>
            </a:r>
            <a:r>
              <a:rPr lang="en-US" sz="800">
                <a:solidFill>
                  <a:srgbClr val="8B8B8B"/>
                </a:solidFill>
                <a:latin typeface="Arial" panose="020B0604020202020204" pitchFamily="34" charset="0"/>
                <a:cs typeface="Arial" panose="020B0604020202020204" pitchFamily="34" charset="0"/>
              </a:rPr>
              <a:t>  Not for External Distribution</a:t>
            </a:r>
          </a:p>
        </p:txBody>
      </p:sp>
      <p:sp>
        <p:nvSpPr>
          <p:cNvPr id="3" name="Text Placeholder 2">
            <a:extLst>
              <a:ext uri="{FF2B5EF4-FFF2-40B4-BE49-F238E27FC236}">
                <a16:creationId xmlns:a16="http://schemas.microsoft.com/office/drawing/2014/main" id="{8C0A2771-05F1-49B3-B7E0-AB6B5AA14857}"/>
              </a:ext>
            </a:extLst>
          </p:cNvPr>
          <p:cNvSpPr>
            <a:spLocks noGrp="1"/>
          </p:cNvSpPr>
          <p:nvPr>
            <p:ph type="body" sz="quarter" idx="12" hasCustomPrompt="1"/>
          </p:nvPr>
        </p:nvSpPr>
        <p:spPr>
          <a:xfrm>
            <a:off x="635000" y="4152900"/>
            <a:ext cx="1870075" cy="215444"/>
          </a:xfrm>
          <a:prstGeom prst="rect">
            <a:avLst/>
          </a:prstGeom>
        </p:spPr>
        <p:txBody>
          <a:bodyPr/>
          <a:lstStyle>
            <a:lvl1pPr marL="0" indent="0">
              <a:buNone/>
              <a:defRPr sz="1400">
                <a:solidFill>
                  <a:srgbClr val="0057B8"/>
                </a:solidFill>
              </a:defRPr>
            </a:lvl1pPr>
            <a:lvl2pPr marL="457200" indent="0">
              <a:buNone/>
              <a:defRPr sz="1400">
                <a:solidFill>
                  <a:srgbClr val="0057B8"/>
                </a:solidFill>
              </a:defRPr>
            </a:lvl2pPr>
            <a:lvl3pPr marL="914400" indent="0">
              <a:buNone/>
              <a:defRPr sz="1400">
                <a:solidFill>
                  <a:srgbClr val="0057B8"/>
                </a:solidFill>
              </a:defRPr>
            </a:lvl3pPr>
            <a:lvl4pPr marL="1371600" indent="0">
              <a:buNone/>
              <a:defRPr sz="1400">
                <a:solidFill>
                  <a:srgbClr val="0057B8"/>
                </a:solidFill>
              </a:defRPr>
            </a:lvl4pPr>
            <a:lvl5pPr marL="1828800" indent="0">
              <a:buNone/>
              <a:defRPr sz="1400">
                <a:solidFill>
                  <a:srgbClr val="0057B8"/>
                </a:solidFill>
              </a:defRPr>
            </a:lvl5pPr>
          </a:lstStyle>
          <a:p>
            <a:pPr lvl="0"/>
            <a:r>
              <a:rPr lang="en-US"/>
              <a:t>Type Date Here</a:t>
            </a:r>
          </a:p>
        </p:txBody>
      </p:sp>
    </p:spTree>
    <p:extLst>
      <p:ext uri="{BB962C8B-B14F-4D97-AF65-F5344CB8AC3E}">
        <p14:creationId xmlns:p14="http://schemas.microsoft.com/office/powerpoint/2010/main" val="31212944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Title Slide  - 1">
    <p:bg>
      <p:bgPr>
        <a:blipFill>
          <a:blip r:embed="rId2"/>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AED77DA-3322-9B20-B258-AA15BCF1BE3B}"/>
              </a:ext>
            </a:extLst>
          </p:cNvPr>
          <p:cNvSpPr/>
          <p:nvPr userDrawn="1"/>
        </p:nvSpPr>
        <p:spPr>
          <a:xfrm flipV="1">
            <a:off x="0" y="0"/>
            <a:ext cx="9154716" cy="5143500"/>
          </a:xfrm>
          <a:prstGeom prst="rect">
            <a:avLst/>
          </a:prstGeom>
          <a:gradFill>
            <a:gsLst>
              <a:gs pos="20000">
                <a:schemeClr val="bg2">
                  <a:lumMod val="70100"/>
                  <a:alpha val="30190"/>
                </a:schemeClr>
              </a:gs>
              <a:gs pos="100000">
                <a:schemeClr val="bg2">
                  <a:alpha val="50326"/>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Subtitle 2">
            <a:extLst>
              <a:ext uri="{FF2B5EF4-FFF2-40B4-BE49-F238E27FC236}">
                <a16:creationId xmlns:a16="http://schemas.microsoft.com/office/drawing/2014/main" id="{34B7F66F-4403-434F-9779-8F48AAA709F3}"/>
              </a:ext>
            </a:extLst>
          </p:cNvPr>
          <p:cNvSpPr>
            <a:spLocks noGrp="1"/>
          </p:cNvSpPr>
          <p:nvPr>
            <p:ph type="subTitle" idx="1" hasCustomPrompt="1"/>
          </p:nvPr>
        </p:nvSpPr>
        <p:spPr>
          <a:xfrm>
            <a:off x="476250" y="2881105"/>
            <a:ext cx="4618265" cy="492182"/>
          </a:xfrm>
          <a:prstGeom prst="rect">
            <a:avLst/>
          </a:prstGeom>
        </p:spPr>
        <p:txBody>
          <a:bodyPr/>
          <a:lstStyle>
            <a:lvl1pPr marL="0" indent="0" algn="l">
              <a:buNone/>
              <a:defRPr sz="1800" b="0" i="0" baseline="0">
                <a:solidFill>
                  <a:schemeClr val="bg1"/>
                </a:solidFill>
                <a:latin typeface="Kanit Light" pitchFamily="2" charset="-34"/>
                <a:cs typeface="Kanit Light" pitchFamily="2" charset="-34"/>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Audience Name Here</a:t>
            </a:r>
          </a:p>
        </p:txBody>
      </p:sp>
      <p:sp>
        <p:nvSpPr>
          <p:cNvPr id="10" name="Text Placeholder 8">
            <a:extLst>
              <a:ext uri="{FF2B5EF4-FFF2-40B4-BE49-F238E27FC236}">
                <a16:creationId xmlns:a16="http://schemas.microsoft.com/office/drawing/2014/main" id="{A7E702D2-E262-2842-93E7-BD19C6F99403}"/>
              </a:ext>
            </a:extLst>
          </p:cNvPr>
          <p:cNvSpPr>
            <a:spLocks noGrp="1"/>
          </p:cNvSpPr>
          <p:nvPr>
            <p:ph type="body" sz="quarter" idx="10" hasCustomPrompt="1"/>
          </p:nvPr>
        </p:nvSpPr>
        <p:spPr>
          <a:xfrm>
            <a:off x="476249" y="1711691"/>
            <a:ext cx="5713998" cy="783648"/>
          </a:xfrm>
          <a:prstGeom prst="rect">
            <a:avLst/>
          </a:prstGeom>
        </p:spPr>
        <p:txBody>
          <a:bodyPr anchor="ctr"/>
          <a:lstStyle>
            <a:lvl1pPr marL="0" indent="0">
              <a:buNone/>
              <a:defRPr sz="2700" b="0" i="0" cap="all" baseline="0">
                <a:solidFill>
                  <a:schemeClr val="bg1"/>
                </a:solidFill>
                <a:latin typeface="Kanit Thin" pitchFamily="2" charset="-34"/>
                <a:cs typeface="Kanit Thin" pitchFamily="2" charset="-34"/>
              </a:defRPr>
            </a:lvl1pPr>
            <a:lvl2pPr marL="342900" indent="0">
              <a:buNone/>
              <a:defRPr sz="1500">
                <a:solidFill>
                  <a:srgbClr val="5D6767"/>
                </a:solidFill>
              </a:defRPr>
            </a:lvl2pPr>
            <a:lvl3pPr marL="685800" indent="0">
              <a:buNone/>
              <a:defRPr sz="1500">
                <a:solidFill>
                  <a:srgbClr val="5D6767"/>
                </a:solidFill>
              </a:defRPr>
            </a:lvl3pPr>
            <a:lvl4pPr marL="1028700" indent="0">
              <a:buNone/>
              <a:defRPr sz="1500">
                <a:solidFill>
                  <a:srgbClr val="5D6767"/>
                </a:solidFill>
              </a:defRPr>
            </a:lvl4pPr>
            <a:lvl5pPr marL="1371600" indent="0">
              <a:buNone/>
              <a:defRPr sz="1500">
                <a:solidFill>
                  <a:srgbClr val="5D6767"/>
                </a:solidFill>
              </a:defRPr>
            </a:lvl5pPr>
          </a:lstStyle>
          <a:p>
            <a:pPr lvl="0"/>
            <a:r>
              <a:rPr lang="en-US"/>
              <a:t>Type Presentation Title Here</a:t>
            </a:r>
          </a:p>
        </p:txBody>
      </p:sp>
      <p:pic>
        <p:nvPicPr>
          <p:cNvPr id="12" name="Picture 11" descr="A picture containing text, clipart, vector graphics&#10;&#10;Description automatically generated">
            <a:extLst>
              <a:ext uri="{FF2B5EF4-FFF2-40B4-BE49-F238E27FC236}">
                <a16:creationId xmlns:a16="http://schemas.microsoft.com/office/drawing/2014/main" id="{007F54F7-88BA-8346-B07D-D40C7099C6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6250" y="224546"/>
            <a:ext cx="1687004" cy="609197"/>
          </a:xfrm>
          <a:prstGeom prst="rect">
            <a:avLst/>
          </a:prstGeom>
        </p:spPr>
      </p:pic>
      <p:sp>
        <p:nvSpPr>
          <p:cNvPr id="16" name="Text Placeholder 2">
            <a:extLst>
              <a:ext uri="{FF2B5EF4-FFF2-40B4-BE49-F238E27FC236}">
                <a16:creationId xmlns:a16="http://schemas.microsoft.com/office/drawing/2014/main" id="{E7C6D9B1-1B59-1F47-8B99-01442BFA72A2}"/>
              </a:ext>
            </a:extLst>
          </p:cNvPr>
          <p:cNvSpPr>
            <a:spLocks noGrp="1"/>
          </p:cNvSpPr>
          <p:nvPr>
            <p:ph type="body" sz="quarter" idx="35" hasCustomPrompt="1"/>
          </p:nvPr>
        </p:nvSpPr>
        <p:spPr>
          <a:xfrm>
            <a:off x="467226" y="3356977"/>
            <a:ext cx="2849908" cy="329885"/>
          </a:xfrm>
          <a:prstGeom prst="rect">
            <a:avLst/>
          </a:prstGeom>
        </p:spPr>
        <p:txBody>
          <a:bodyPr/>
          <a:lstStyle>
            <a:lvl1pPr marL="0" indent="0">
              <a:buClr>
                <a:srgbClr val="0057B8"/>
              </a:buClr>
              <a:buFont typeface="+mj-lt"/>
              <a:buNone/>
              <a:defRPr sz="1200" b="0" i="0" baseline="0">
                <a:solidFill>
                  <a:schemeClr val="bg1"/>
                </a:solidFill>
                <a:latin typeface="Kanit Light" pitchFamily="2" charset="-34"/>
                <a:cs typeface="Kanit Light" pitchFamily="2" charset="-34"/>
              </a:defRPr>
            </a:lvl1pPr>
            <a:lvl2pPr marL="557213" indent="-214313">
              <a:buClr>
                <a:srgbClr val="F08F1F"/>
              </a:buClr>
              <a:buFont typeface="Arial" panose="020B0604020202020204" pitchFamily="34" charset="0"/>
              <a:buChar char="-"/>
              <a:defRPr sz="1200">
                <a:solidFill>
                  <a:srgbClr val="576161"/>
                </a:solidFill>
              </a:defRPr>
            </a:lvl2pPr>
            <a:lvl3pPr>
              <a:defRPr sz="1200"/>
            </a:lvl3pPr>
            <a:lvl4pPr>
              <a:defRPr sz="1200"/>
            </a:lvl4pPr>
            <a:lvl5pPr>
              <a:defRPr sz="1200"/>
            </a:lvl5pPr>
          </a:lstStyle>
          <a:p>
            <a:pPr lvl="0"/>
            <a:r>
              <a:rPr lang="en-US"/>
              <a:t>Type Date Here</a:t>
            </a:r>
          </a:p>
        </p:txBody>
      </p:sp>
      <p:pic>
        <p:nvPicPr>
          <p:cNvPr id="9" name="Graphic 8">
            <a:extLst>
              <a:ext uri="{FF2B5EF4-FFF2-40B4-BE49-F238E27FC236}">
                <a16:creationId xmlns:a16="http://schemas.microsoft.com/office/drawing/2014/main" id="{1637120E-3C4B-9BAE-230E-127288FE15C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4312" r="24805" b="44943"/>
          <a:stretch/>
        </p:blipFill>
        <p:spPr>
          <a:xfrm>
            <a:off x="0" y="3416532"/>
            <a:ext cx="9144000" cy="1726969"/>
          </a:xfrm>
          <a:prstGeom prst="rect">
            <a:avLst/>
          </a:prstGeom>
        </p:spPr>
      </p:pic>
    </p:spTree>
    <p:extLst>
      <p:ext uri="{BB962C8B-B14F-4D97-AF65-F5344CB8AC3E}">
        <p14:creationId xmlns:p14="http://schemas.microsoft.com/office/powerpoint/2010/main" val="4084125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8_Title and Content">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69E60C5-3F3A-47B7-B2B1-7967881A7C36}"/>
              </a:ext>
            </a:extLst>
          </p:cNvPr>
          <p:cNvSpPr/>
          <p:nvPr userDrawn="1"/>
        </p:nvSpPr>
        <p:spPr>
          <a:xfrm>
            <a:off x="406695" y="1062502"/>
            <a:ext cx="5354026" cy="536907"/>
          </a:xfrm>
          <a:prstGeom prst="roundRect">
            <a:avLst/>
          </a:prstGeom>
          <a:solidFill>
            <a:srgbClr val="F08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rgbClr val="FFFFFF"/>
              </a:solidFill>
            </a:endParaRPr>
          </a:p>
        </p:txBody>
      </p:sp>
      <p:sp>
        <p:nvSpPr>
          <p:cNvPr id="8" name="Rectangle: Rounded Corners 7">
            <a:extLst>
              <a:ext uri="{FF2B5EF4-FFF2-40B4-BE49-F238E27FC236}">
                <a16:creationId xmlns:a16="http://schemas.microsoft.com/office/drawing/2014/main" id="{320D77C5-4FC7-4914-82C9-E9B5C85EED01}"/>
              </a:ext>
            </a:extLst>
          </p:cNvPr>
          <p:cNvSpPr/>
          <p:nvPr userDrawn="1"/>
        </p:nvSpPr>
        <p:spPr>
          <a:xfrm>
            <a:off x="403601" y="1755596"/>
            <a:ext cx="5354026" cy="536907"/>
          </a:xfrm>
          <a:prstGeom prst="roundRect">
            <a:avLst/>
          </a:prstGeom>
          <a:solidFill>
            <a:srgbClr val="6DB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b="1"/>
          </a:p>
        </p:txBody>
      </p:sp>
      <p:sp>
        <p:nvSpPr>
          <p:cNvPr id="10" name="Rectangle: Rounded Corners 9">
            <a:extLst>
              <a:ext uri="{FF2B5EF4-FFF2-40B4-BE49-F238E27FC236}">
                <a16:creationId xmlns:a16="http://schemas.microsoft.com/office/drawing/2014/main" id="{DDD6FE0B-6DEF-4E4E-90EE-4CBFDEC94ABF}"/>
              </a:ext>
            </a:extLst>
          </p:cNvPr>
          <p:cNvSpPr/>
          <p:nvPr userDrawn="1"/>
        </p:nvSpPr>
        <p:spPr>
          <a:xfrm>
            <a:off x="403601" y="2467626"/>
            <a:ext cx="5354026" cy="536907"/>
          </a:xfrm>
          <a:prstGeom prst="roundRect">
            <a:avLst/>
          </a:prstGeom>
          <a:solidFill>
            <a:srgbClr val="0057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rgbClr val="FFFFFF"/>
              </a:solidFill>
            </a:endParaRPr>
          </a:p>
        </p:txBody>
      </p:sp>
      <p:sp>
        <p:nvSpPr>
          <p:cNvPr id="3" name="Rectangle 2">
            <a:extLst>
              <a:ext uri="{FF2B5EF4-FFF2-40B4-BE49-F238E27FC236}">
                <a16:creationId xmlns:a16="http://schemas.microsoft.com/office/drawing/2014/main" id="{BB98B8DF-6056-4C6A-8C3C-5E26B0D94F1D}"/>
              </a:ext>
            </a:extLst>
          </p:cNvPr>
          <p:cNvSpPr/>
          <p:nvPr userDrawn="1"/>
        </p:nvSpPr>
        <p:spPr>
          <a:xfrm flipH="1">
            <a:off x="304800" y="1013765"/>
            <a:ext cx="636332" cy="3423244"/>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BA5CC0A-8922-4A30-BB42-C8772715FF50}"/>
              </a:ext>
            </a:extLst>
          </p:cNvPr>
          <p:cNvSpPr txBox="1"/>
          <p:nvPr userDrawn="1"/>
        </p:nvSpPr>
        <p:spPr>
          <a:xfrm>
            <a:off x="408337" y="1013765"/>
            <a:ext cx="536907" cy="646331"/>
          </a:xfrm>
          <a:prstGeom prst="rect">
            <a:avLst/>
          </a:prstGeom>
          <a:noFill/>
        </p:spPr>
        <p:txBody>
          <a:bodyPr wrap="square" rtlCol="0">
            <a:spAutoFit/>
          </a:bodyPr>
          <a:lstStyle/>
          <a:p>
            <a:pPr algn="ctr"/>
            <a:r>
              <a:rPr lang="en-US" sz="3600">
                <a:solidFill>
                  <a:schemeClr val="bg1"/>
                </a:solidFill>
                <a:latin typeface="Arial Black" panose="020B0A04020102020204" pitchFamily="34" charset="0"/>
              </a:rPr>
              <a:t>1</a:t>
            </a:r>
          </a:p>
        </p:txBody>
      </p:sp>
      <p:sp>
        <p:nvSpPr>
          <p:cNvPr id="26" name="TextBox 25">
            <a:extLst>
              <a:ext uri="{FF2B5EF4-FFF2-40B4-BE49-F238E27FC236}">
                <a16:creationId xmlns:a16="http://schemas.microsoft.com/office/drawing/2014/main" id="{5269A47C-9753-4D48-ADC2-CFF0ACE19F1A}"/>
              </a:ext>
            </a:extLst>
          </p:cNvPr>
          <p:cNvSpPr txBox="1"/>
          <p:nvPr userDrawn="1"/>
        </p:nvSpPr>
        <p:spPr>
          <a:xfrm>
            <a:off x="406692" y="1704388"/>
            <a:ext cx="536907" cy="646331"/>
          </a:xfrm>
          <a:prstGeom prst="rect">
            <a:avLst/>
          </a:prstGeom>
          <a:noFill/>
        </p:spPr>
        <p:txBody>
          <a:bodyPr wrap="square" rtlCol="0">
            <a:spAutoFit/>
          </a:bodyPr>
          <a:lstStyle/>
          <a:p>
            <a:pPr algn="ctr"/>
            <a:r>
              <a:rPr lang="en-US" sz="3600">
                <a:solidFill>
                  <a:schemeClr val="bg1"/>
                </a:solidFill>
                <a:latin typeface="Arial Black" panose="020B0A04020102020204" pitchFamily="34" charset="0"/>
              </a:rPr>
              <a:t>2</a:t>
            </a:r>
          </a:p>
        </p:txBody>
      </p:sp>
      <p:sp>
        <p:nvSpPr>
          <p:cNvPr id="27" name="TextBox 26">
            <a:extLst>
              <a:ext uri="{FF2B5EF4-FFF2-40B4-BE49-F238E27FC236}">
                <a16:creationId xmlns:a16="http://schemas.microsoft.com/office/drawing/2014/main" id="{1E74ACD8-6DF2-499A-BF4E-8A562717BD87}"/>
              </a:ext>
            </a:extLst>
          </p:cNvPr>
          <p:cNvSpPr txBox="1"/>
          <p:nvPr userDrawn="1"/>
        </p:nvSpPr>
        <p:spPr>
          <a:xfrm>
            <a:off x="405870" y="2430709"/>
            <a:ext cx="536907" cy="646331"/>
          </a:xfrm>
          <a:prstGeom prst="rect">
            <a:avLst/>
          </a:prstGeom>
          <a:noFill/>
        </p:spPr>
        <p:txBody>
          <a:bodyPr wrap="square" rtlCol="0">
            <a:spAutoFit/>
          </a:bodyPr>
          <a:lstStyle/>
          <a:p>
            <a:pPr algn="ctr"/>
            <a:r>
              <a:rPr lang="en-US" sz="3600">
                <a:solidFill>
                  <a:schemeClr val="bg1"/>
                </a:solidFill>
                <a:latin typeface="Arial Black" panose="020B0A04020102020204" pitchFamily="34" charset="0"/>
              </a:rPr>
              <a:t>3</a:t>
            </a:r>
          </a:p>
        </p:txBody>
      </p:sp>
      <p:sp>
        <p:nvSpPr>
          <p:cNvPr id="29" name="TextBox 28">
            <a:extLst>
              <a:ext uri="{FF2B5EF4-FFF2-40B4-BE49-F238E27FC236}">
                <a16:creationId xmlns:a16="http://schemas.microsoft.com/office/drawing/2014/main" id="{E4C09682-FB6F-490F-8549-0D7C1EE56C1C}"/>
              </a:ext>
            </a:extLst>
          </p:cNvPr>
          <p:cNvSpPr txBox="1"/>
          <p:nvPr userDrawn="1"/>
        </p:nvSpPr>
        <p:spPr>
          <a:xfrm>
            <a:off x="409769" y="3790678"/>
            <a:ext cx="536907" cy="646331"/>
          </a:xfrm>
          <a:prstGeom prst="rect">
            <a:avLst/>
          </a:prstGeom>
          <a:noFill/>
        </p:spPr>
        <p:txBody>
          <a:bodyPr wrap="square" rtlCol="0">
            <a:spAutoFit/>
          </a:bodyPr>
          <a:lstStyle/>
          <a:p>
            <a:pPr algn="ctr"/>
            <a:r>
              <a:rPr lang="en-US" sz="3600">
                <a:solidFill>
                  <a:schemeClr val="bg1"/>
                </a:solidFill>
                <a:latin typeface="Arial Black" panose="020B0A04020102020204" pitchFamily="34" charset="0"/>
              </a:rPr>
              <a:t>5</a:t>
            </a:r>
          </a:p>
        </p:txBody>
      </p:sp>
      <p:sp>
        <p:nvSpPr>
          <p:cNvPr id="5" name="Text Placeholder 41">
            <a:extLst>
              <a:ext uri="{FF2B5EF4-FFF2-40B4-BE49-F238E27FC236}">
                <a16:creationId xmlns:a16="http://schemas.microsoft.com/office/drawing/2014/main" id="{43F3CE48-1AEC-4A2E-B749-6BBBC158231D}"/>
              </a:ext>
            </a:extLst>
          </p:cNvPr>
          <p:cNvSpPr>
            <a:spLocks noGrp="1"/>
          </p:cNvSpPr>
          <p:nvPr>
            <p:ph type="body" sz="quarter" idx="31" hasCustomPrompt="1"/>
          </p:nvPr>
        </p:nvSpPr>
        <p:spPr>
          <a:xfrm>
            <a:off x="304800" y="285750"/>
            <a:ext cx="8566150"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Today’s Presentation</a:t>
            </a:r>
          </a:p>
        </p:txBody>
      </p:sp>
      <p:sp>
        <p:nvSpPr>
          <p:cNvPr id="13" name="Rectangle 12">
            <a:extLst>
              <a:ext uri="{FF2B5EF4-FFF2-40B4-BE49-F238E27FC236}">
                <a16:creationId xmlns:a16="http://schemas.microsoft.com/office/drawing/2014/main" id="{5C59DE71-9B86-41A9-9F64-4E4F13DAD196}"/>
              </a:ext>
            </a:extLst>
          </p:cNvPr>
          <p:cNvSpPr/>
          <p:nvPr userDrawn="1"/>
        </p:nvSpPr>
        <p:spPr>
          <a:xfrm>
            <a:off x="6116715" y="1"/>
            <a:ext cx="3027285" cy="5143500"/>
          </a:xfrm>
          <a:prstGeom prst="rect">
            <a:avLst/>
          </a:prstGeom>
          <a:solidFill>
            <a:srgbClr val="0057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3" name="Text Placeholder 2">
            <a:extLst>
              <a:ext uri="{FF2B5EF4-FFF2-40B4-BE49-F238E27FC236}">
                <a16:creationId xmlns:a16="http://schemas.microsoft.com/office/drawing/2014/main" id="{B5C80875-759A-4040-9E98-97A28FD314B3}"/>
              </a:ext>
            </a:extLst>
          </p:cNvPr>
          <p:cNvSpPr>
            <a:spLocks noGrp="1"/>
          </p:cNvSpPr>
          <p:nvPr>
            <p:ph type="body" sz="quarter" idx="36" hasCustomPrompt="1"/>
          </p:nvPr>
        </p:nvSpPr>
        <p:spPr>
          <a:xfrm>
            <a:off x="948338" y="2469569"/>
            <a:ext cx="4809289" cy="536907"/>
          </a:xfrm>
          <a:prstGeom prst="rect">
            <a:avLst/>
          </a:prstGeom>
        </p:spPr>
        <p:txBody>
          <a:bodyPr anchor="ctr"/>
          <a:lstStyle>
            <a:lvl1pPr marL="0" indent="0">
              <a:buClr>
                <a:srgbClr val="F08F1F"/>
              </a:buClr>
              <a:buFont typeface="Arial" panose="020B0604020202020204" pitchFamily="34" charset="0"/>
              <a:buNone/>
              <a:defRPr sz="1600">
                <a:solidFill>
                  <a:schemeClr val="bg1"/>
                </a:solidFill>
              </a:defRPr>
            </a:lvl1pPr>
            <a:lvl2pPr marL="457200" indent="0">
              <a:buClr>
                <a:srgbClr val="F08F1F"/>
              </a:buClr>
              <a:buFont typeface="Arial" panose="020B0604020202020204" pitchFamily="34" charset="0"/>
              <a:buNone/>
              <a:defRPr sz="1600"/>
            </a:lvl2pPr>
            <a:lvl3pPr>
              <a:defRPr sz="1600"/>
            </a:lvl3pPr>
            <a:lvl4pPr>
              <a:defRPr sz="1600"/>
            </a:lvl4pPr>
            <a:lvl5pPr>
              <a:defRPr sz="1600"/>
            </a:lvl5pPr>
          </a:lstStyle>
          <a:p>
            <a:pPr lvl="0"/>
            <a:r>
              <a:rPr lang="en-US"/>
              <a:t>Type Agenda Item Here</a:t>
            </a:r>
          </a:p>
        </p:txBody>
      </p:sp>
      <p:sp>
        <p:nvSpPr>
          <p:cNvPr id="12" name="Text Placeholder 2">
            <a:extLst>
              <a:ext uri="{FF2B5EF4-FFF2-40B4-BE49-F238E27FC236}">
                <a16:creationId xmlns:a16="http://schemas.microsoft.com/office/drawing/2014/main" id="{06B2A389-DE50-44FA-BA9F-93D3131D4638}"/>
              </a:ext>
            </a:extLst>
          </p:cNvPr>
          <p:cNvSpPr>
            <a:spLocks noGrp="1"/>
          </p:cNvSpPr>
          <p:nvPr>
            <p:ph type="body" sz="quarter" idx="34" hasCustomPrompt="1"/>
          </p:nvPr>
        </p:nvSpPr>
        <p:spPr>
          <a:xfrm>
            <a:off x="943601" y="1055468"/>
            <a:ext cx="4814026" cy="536907"/>
          </a:xfrm>
          <a:prstGeom prst="rect">
            <a:avLst/>
          </a:prstGeom>
        </p:spPr>
        <p:txBody>
          <a:bodyPr anchor="ctr"/>
          <a:lstStyle>
            <a:lvl1pPr marL="0" indent="0">
              <a:buClr>
                <a:srgbClr val="F08F1F"/>
              </a:buClr>
              <a:buFont typeface="Arial" panose="020B0604020202020204" pitchFamily="34" charset="0"/>
              <a:buNone/>
              <a:defRPr sz="1600">
                <a:solidFill>
                  <a:schemeClr val="bg1"/>
                </a:solidFill>
              </a:defRPr>
            </a:lvl1pPr>
            <a:lvl2pPr marL="457200" indent="0">
              <a:buClr>
                <a:srgbClr val="F08F1F"/>
              </a:buClr>
              <a:buFont typeface="Arial" panose="020B0604020202020204" pitchFamily="34" charset="0"/>
              <a:buNone/>
              <a:defRPr sz="1600"/>
            </a:lvl2pPr>
            <a:lvl3pPr>
              <a:defRPr sz="1600"/>
            </a:lvl3pPr>
            <a:lvl4pPr>
              <a:defRPr sz="1600"/>
            </a:lvl4pPr>
            <a:lvl5pPr>
              <a:defRPr sz="1600"/>
            </a:lvl5pPr>
          </a:lstStyle>
          <a:p>
            <a:pPr lvl="0"/>
            <a:r>
              <a:rPr lang="en-US"/>
              <a:t>Type Agenda Item Here</a:t>
            </a:r>
          </a:p>
        </p:txBody>
      </p:sp>
      <p:sp>
        <p:nvSpPr>
          <p:cNvPr id="22" name="Text Placeholder 2">
            <a:extLst>
              <a:ext uri="{FF2B5EF4-FFF2-40B4-BE49-F238E27FC236}">
                <a16:creationId xmlns:a16="http://schemas.microsoft.com/office/drawing/2014/main" id="{6BAD195E-6921-4FC5-9516-61FA5D6EBBFE}"/>
              </a:ext>
            </a:extLst>
          </p:cNvPr>
          <p:cNvSpPr>
            <a:spLocks noGrp="1"/>
          </p:cNvSpPr>
          <p:nvPr>
            <p:ph type="body" sz="quarter" idx="35" hasCustomPrompt="1"/>
          </p:nvPr>
        </p:nvSpPr>
        <p:spPr>
          <a:xfrm>
            <a:off x="962911" y="1753244"/>
            <a:ext cx="4794715" cy="536907"/>
          </a:xfrm>
          <a:prstGeom prst="rect">
            <a:avLst/>
          </a:prstGeom>
        </p:spPr>
        <p:txBody>
          <a:bodyPr anchor="ctr"/>
          <a:lstStyle>
            <a:lvl1pPr marL="0" indent="0">
              <a:buClr>
                <a:srgbClr val="F08F1F"/>
              </a:buClr>
              <a:buFont typeface="Arial" panose="020B0604020202020204" pitchFamily="34" charset="0"/>
              <a:buNone/>
              <a:defRPr sz="1600">
                <a:solidFill>
                  <a:schemeClr val="bg1"/>
                </a:solidFill>
              </a:defRPr>
            </a:lvl1pPr>
            <a:lvl2pPr marL="457200" indent="0">
              <a:buClr>
                <a:srgbClr val="F08F1F"/>
              </a:buClr>
              <a:buFont typeface="Arial" panose="020B0604020202020204" pitchFamily="34" charset="0"/>
              <a:buNone/>
              <a:defRPr sz="1600"/>
            </a:lvl2pPr>
            <a:lvl3pPr>
              <a:defRPr sz="1600"/>
            </a:lvl3pPr>
            <a:lvl4pPr>
              <a:defRPr sz="1600"/>
            </a:lvl4pPr>
            <a:lvl5pPr>
              <a:defRPr sz="1600"/>
            </a:lvl5pPr>
          </a:lstStyle>
          <a:p>
            <a:pPr lvl="0"/>
            <a:r>
              <a:rPr lang="en-US"/>
              <a:t>Type Agenda Item Here</a:t>
            </a:r>
          </a:p>
        </p:txBody>
      </p:sp>
      <p:cxnSp>
        <p:nvCxnSpPr>
          <p:cNvPr id="39" name="Straight Connector 38">
            <a:extLst>
              <a:ext uri="{FF2B5EF4-FFF2-40B4-BE49-F238E27FC236}">
                <a16:creationId xmlns:a16="http://schemas.microsoft.com/office/drawing/2014/main" id="{4D6BBAF8-E420-43F3-A816-A6286124B7DD}"/>
              </a:ext>
            </a:extLst>
          </p:cNvPr>
          <p:cNvCxnSpPr>
            <a:cxnSpLocks/>
            <a:endCxn id="41" idx="1"/>
          </p:cNvCxnSpPr>
          <p:nvPr userDrawn="1"/>
        </p:nvCxnSpPr>
        <p:spPr>
          <a:xfrm>
            <a:off x="6116715" y="4977027"/>
            <a:ext cx="1438625"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0" name="Slide Number Placeholder 2">
            <a:extLst>
              <a:ext uri="{FF2B5EF4-FFF2-40B4-BE49-F238E27FC236}">
                <a16:creationId xmlns:a16="http://schemas.microsoft.com/office/drawing/2014/main" id="{CB00402F-CAAB-4FE1-AA93-6CF03A113518}"/>
              </a:ext>
            </a:extLst>
          </p:cNvPr>
          <p:cNvSpPr txBox="1">
            <a:spLocks/>
          </p:cNvSpPr>
          <p:nvPr userDrawn="1"/>
        </p:nvSpPr>
        <p:spPr>
          <a:xfrm>
            <a:off x="8551069" y="4862827"/>
            <a:ext cx="504359" cy="216967"/>
          </a:xfrm>
          <a:prstGeom prst="rect">
            <a:avLst/>
          </a:prstGeom>
        </p:spPr>
        <p:txBody>
          <a:bodyPr vert="horz" lIns="91428" tIns="45714" rIns="91428" bIns="45714" rtlCol="0">
            <a:noAutofit/>
          </a:bodyPr>
          <a:lstStyle>
            <a:lvl1pPr marL="0" indent="0" algn="ctr" defTabSz="914400" rtl="0" eaLnBrk="1" latinLnBrk="0" hangingPunct="1">
              <a:spcBef>
                <a:spcPct val="20000"/>
              </a:spcBef>
              <a:buFont typeface="Arial" panose="020B0604020202020204" pitchFamily="34" charset="0"/>
              <a:buNone/>
              <a:defRPr sz="1800" b="1" kern="1200">
                <a:solidFill>
                  <a:srgbClr val="475761"/>
                </a:solidFill>
                <a:latin typeface="+mj-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l" defTabSz="685698"/>
            <a:r>
              <a:rPr lang="en-US" sz="900" b="0">
                <a:solidFill>
                  <a:schemeClr val="bg1"/>
                </a:solidFill>
                <a:latin typeface="+mj-lt"/>
              </a:rPr>
              <a:t>|  </a:t>
            </a:r>
            <a:fld id="{16F498BA-62D8-46B0-8809-F41BF3F18C91}" type="slidenum">
              <a:rPr lang="en-US" sz="900" b="0" smtClean="0">
                <a:solidFill>
                  <a:schemeClr val="bg1"/>
                </a:solidFill>
                <a:latin typeface="+mj-lt"/>
              </a:rPr>
              <a:pPr algn="l" defTabSz="685698"/>
              <a:t>‹#›</a:t>
            </a:fld>
            <a:endParaRPr lang="en-US" sz="900" b="0">
              <a:solidFill>
                <a:schemeClr val="bg1"/>
              </a:solidFill>
              <a:latin typeface="+mj-lt"/>
            </a:endParaRPr>
          </a:p>
        </p:txBody>
      </p:sp>
      <p:sp>
        <p:nvSpPr>
          <p:cNvPr id="41" name="TextBox 40">
            <a:extLst>
              <a:ext uri="{FF2B5EF4-FFF2-40B4-BE49-F238E27FC236}">
                <a16:creationId xmlns:a16="http://schemas.microsoft.com/office/drawing/2014/main" id="{ED7F1560-4F94-49F4-A6AF-38F7277398F6}"/>
              </a:ext>
            </a:extLst>
          </p:cNvPr>
          <p:cNvSpPr txBox="1"/>
          <p:nvPr userDrawn="1"/>
        </p:nvSpPr>
        <p:spPr>
          <a:xfrm>
            <a:off x="7555340" y="4868543"/>
            <a:ext cx="1131464" cy="216967"/>
          </a:xfrm>
          <a:prstGeom prst="rect">
            <a:avLst/>
          </a:prstGeom>
          <a:noFill/>
        </p:spPr>
        <p:txBody>
          <a:bodyPr wrap="square" rtlCol="0">
            <a:spAutoFit/>
          </a:bodyPr>
          <a:lstStyle/>
          <a:p>
            <a:pPr algn="r"/>
            <a:r>
              <a:rPr lang="en-US" sz="800">
                <a:solidFill>
                  <a:schemeClr val="bg1"/>
                </a:solidFill>
              </a:rPr>
              <a:t>DiameterHealth.com </a:t>
            </a:r>
          </a:p>
        </p:txBody>
      </p:sp>
    </p:spTree>
    <p:extLst>
      <p:ext uri="{BB962C8B-B14F-4D97-AF65-F5344CB8AC3E}">
        <p14:creationId xmlns:p14="http://schemas.microsoft.com/office/powerpoint/2010/main" val="2062714925"/>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7_Custom Layout">
    <p:spTree>
      <p:nvGrpSpPr>
        <p:cNvPr id="1" name=""/>
        <p:cNvGrpSpPr/>
        <p:nvPr/>
      </p:nvGrpSpPr>
      <p:grpSpPr>
        <a:xfrm>
          <a:off x="0" y="0"/>
          <a:ext cx="0" cy="0"/>
          <a:chOff x="0" y="0"/>
          <a:chExt cx="0" cy="0"/>
        </a:xfrm>
      </p:grpSpPr>
      <p:pic>
        <p:nvPicPr>
          <p:cNvPr id="5" name="Picture 4" descr="dh cover2-01.png">
            <a:extLst>
              <a:ext uri="{FF2B5EF4-FFF2-40B4-BE49-F238E27FC236}">
                <a16:creationId xmlns:a16="http://schemas.microsoft.com/office/drawing/2014/main" id="{DCBE97D1-5C33-42C5-99DB-0E1278F81D5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971520" y="0"/>
            <a:ext cx="6172479" cy="5148072"/>
          </a:xfrm>
          <a:prstGeom prst="rect">
            <a:avLst/>
          </a:prstGeom>
        </p:spPr>
      </p:pic>
      <p:sp>
        <p:nvSpPr>
          <p:cNvPr id="6" name="Chord 5">
            <a:extLst>
              <a:ext uri="{FF2B5EF4-FFF2-40B4-BE49-F238E27FC236}">
                <a16:creationId xmlns:a16="http://schemas.microsoft.com/office/drawing/2014/main" id="{B6DF5B2D-D372-4972-BD2D-223B0FDC5C26}"/>
              </a:ext>
            </a:extLst>
          </p:cNvPr>
          <p:cNvSpPr/>
          <p:nvPr userDrawn="1"/>
        </p:nvSpPr>
        <p:spPr>
          <a:xfrm rot="6750875">
            <a:off x="6846072" y="3199690"/>
            <a:ext cx="2822566" cy="2822566"/>
          </a:xfrm>
          <a:prstGeom prst="chord">
            <a:avLst/>
          </a:prstGeom>
          <a:solidFill>
            <a:srgbClr val="F08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8">
            <a:extLst>
              <a:ext uri="{FF2B5EF4-FFF2-40B4-BE49-F238E27FC236}">
                <a16:creationId xmlns:a16="http://schemas.microsoft.com/office/drawing/2014/main" id="{F987AB1E-61AC-4B7E-B09E-7413F4631E08}"/>
              </a:ext>
            </a:extLst>
          </p:cNvPr>
          <p:cNvSpPr>
            <a:spLocks noGrp="1"/>
          </p:cNvSpPr>
          <p:nvPr>
            <p:ph type="body" sz="quarter" idx="10" hasCustomPrompt="1"/>
          </p:nvPr>
        </p:nvSpPr>
        <p:spPr>
          <a:xfrm>
            <a:off x="167268" y="1524000"/>
            <a:ext cx="3401432" cy="1149350"/>
          </a:xfrm>
          <a:prstGeom prst="rect">
            <a:avLst/>
          </a:prstGeom>
        </p:spPr>
        <p:txBody>
          <a:bodyPr anchor="b"/>
          <a:lstStyle>
            <a:lvl1pPr marL="0" indent="0" algn="r">
              <a:buNone/>
              <a:defRPr sz="2400">
                <a:solidFill>
                  <a:srgbClr val="0057B8"/>
                </a:solidFill>
              </a:defRPr>
            </a:lvl1pPr>
            <a:lvl2pPr marL="457200" indent="0">
              <a:buNone/>
              <a:defRPr sz="2000">
                <a:solidFill>
                  <a:srgbClr val="5D6767"/>
                </a:solidFill>
              </a:defRPr>
            </a:lvl2pPr>
            <a:lvl3pPr marL="914400" indent="0">
              <a:buNone/>
              <a:defRPr sz="2000">
                <a:solidFill>
                  <a:srgbClr val="5D6767"/>
                </a:solidFill>
              </a:defRPr>
            </a:lvl3pPr>
            <a:lvl4pPr marL="1371600" indent="0">
              <a:buNone/>
              <a:defRPr sz="2000">
                <a:solidFill>
                  <a:srgbClr val="5D6767"/>
                </a:solidFill>
              </a:defRPr>
            </a:lvl4pPr>
            <a:lvl5pPr marL="1828800" indent="0">
              <a:buNone/>
              <a:defRPr sz="2000">
                <a:solidFill>
                  <a:srgbClr val="5D6767"/>
                </a:solidFill>
              </a:defRPr>
            </a:lvl5pPr>
          </a:lstStyle>
          <a:p>
            <a:pPr lvl="0"/>
            <a:r>
              <a:rPr lang="en-US"/>
              <a:t>Type Section Title Here</a:t>
            </a:r>
          </a:p>
        </p:txBody>
      </p:sp>
      <p:cxnSp>
        <p:nvCxnSpPr>
          <p:cNvPr id="11" name="Straight Connector 10">
            <a:extLst>
              <a:ext uri="{FF2B5EF4-FFF2-40B4-BE49-F238E27FC236}">
                <a16:creationId xmlns:a16="http://schemas.microsoft.com/office/drawing/2014/main" id="{A84790D2-B0BD-4F63-8EE1-2A04D8FD2021}"/>
              </a:ext>
            </a:extLst>
          </p:cNvPr>
          <p:cNvCxnSpPr>
            <a:cxnSpLocks/>
          </p:cNvCxnSpPr>
          <p:nvPr userDrawn="1"/>
        </p:nvCxnSpPr>
        <p:spPr>
          <a:xfrm>
            <a:off x="0" y="2766848"/>
            <a:ext cx="3568700" cy="0"/>
          </a:xfrm>
          <a:prstGeom prst="line">
            <a:avLst/>
          </a:prstGeom>
          <a:ln w="19050">
            <a:solidFill>
              <a:srgbClr val="F08F1F"/>
            </a:solidFill>
            <a:prstDash val="dash"/>
          </a:ln>
          <a:effectLst/>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64A4EE5-FCFE-4417-A251-D155BBBA43BC}"/>
              </a:ext>
            </a:extLst>
          </p:cNvPr>
          <p:cNvCxnSpPr>
            <a:cxnSpLocks/>
            <a:endCxn id="17" idx="1"/>
          </p:cNvCxnSpPr>
          <p:nvPr userDrawn="1"/>
        </p:nvCxnSpPr>
        <p:spPr>
          <a:xfrm>
            <a:off x="6722269" y="4977027"/>
            <a:ext cx="833071"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6" name="Slide Number Placeholder 2">
            <a:extLst>
              <a:ext uri="{FF2B5EF4-FFF2-40B4-BE49-F238E27FC236}">
                <a16:creationId xmlns:a16="http://schemas.microsoft.com/office/drawing/2014/main" id="{456A1A94-9B75-4874-8EFA-28BFC6765B1B}"/>
              </a:ext>
            </a:extLst>
          </p:cNvPr>
          <p:cNvSpPr txBox="1">
            <a:spLocks/>
          </p:cNvSpPr>
          <p:nvPr userDrawn="1"/>
        </p:nvSpPr>
        <p:spPr>
          <a:xfrm>
            <a:off x="8551069" y="4836600"/>
            <a:ext cx="504359" cy="216967"/>
          </a:xfrm>
          <a:prstGeom prst="rect">
            <a:avLst/>
          </a:prstGeom>
        </p:spPr>
        <p:txBody>
          <a:bodyPr vert="horz" lIns="91428" tIns="45714" rIns="91428" bIns="45714" rtlCol="0">
            <a:noAutofit/>
          </a:bodyPr>
          <a:lstStyle>
            <a:lvl1pPr marL="0" indent="0" algn="ctr" defTabSz="914400" rtl="0" eaLnBrk="1" latinLnBrk="0" hangingPunct="1">
              <a:spcBef>
                <a:spcPct val="20000"/>
              </a:spcBef>
              <a:buFont typeface="Arial" panose="020B0604020202020204" pitchFamily="34" charset="0"/>
              <a:buNone/>
              <a:defRPr sz="1800" b="1" kern="1200">
                <a:solidFill>
                  <a:srgbClr val="475761"/>
                </a:solidFill>
                <a:latin typeface="+mj-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l" defTabSz="685698"/>
            <a:r>
              <a:rPr lang="en-US" sz="1200" b="0">
                <a:solidFill>
                  <a:schemeClr val="bg1"/>
                </a:solidFill>
                <a:latin typeface="Calibri" panose="020F0502020204030204"/>
              </a:rPr>
              <a:t>| </a:t>
            </a:r>
            <a:fld id="{16F498BA-62D8-46B0-8809-F41BF3F18C91}" type="slidenum">
              <a:rPr lang="en-US" sz="1200" b="0" smtClean="0">
                <a:solidFill>
                  <a:schemeClr val="bg1"/>
                </a:solidFill>
                <a:latin typeface="Calibri" panose="020F0502020204030204"/>
              </a:rPr>
              <a:pPr algn="l" defTabSz="685698"/>
              <a:t>‹#›</a:t>
            </a:fld>
            <a:endParaRPr lang="en-US" sz="1200" b="0">
              <a:solidFill>
                <a:schemeClr val="bg1"/>
              </a:solidFill>
              <a:latin typeface="Calibri" panose="020F0502020204030204"/>
            </a:endParaRPr>
          </a:p>
        </p:txBody>
      </p:sp>
      <p:sp>
        <p:nvSpPr>
          <p:cNvPr id="17" name="TextBox 16">
            <a:extLst>
              <a:ext uri="{FF2B5EF4-FFF2-40B4-BE49-F238E27FC236}">
                <a16:creationId xmlns:a16="http://schemas.microsoft.com/office/drawing/2014/main" id="{333FF60C-D595-4732-97A4-49C33C175885}"/>
              </a:ext>
            </a:extLst>
          </p:cNvPr>
          <p:cNvSpPr txBox="1"/>
          <p:nvPr userDrawn="1"/>
        </p:nvSpPr>
        <p:spPr>
          <a:xfrm>
            <a:off x="7555340" y="4868543"/>
            <a:ext cx="1131464" cy="216967"/>
          </a:xfrm>
          <a:prstGeom prst="rect">
            <a:avLst/>
          </a:prstGeom>
          <a:noFill/>
        </p:spPr>
        <p:txBody>
          <a:bodyPr wrap="square" rtlCol="0">
            <a:spAutoFit/>
          </a:bodyPr>
          <a:lstStyle/>
          <a:p>
            <a:pPr algn="r"/>
            <a:r>
              <a:rPr lang="en-US" sz="800">
                <a:solidFill>
                  <a:schemeClr val="bg1"/>
                </a:solidFill>
              </a:rPr>
              <a:t>DiameterHealth.com </a:t>
            </a:r>
          </a:p>
        </p:txBody>
      </p:sp>
    </p:spTree>
    <p:extLst>
      <p:ext uri="{BB962C8B-B14F-4D97-AF65-F5344CB8AC3E}">
        <p14:creationId xmlns:p14="http://schemas.microsoft.com/office/powerpoint/2010/main" val="3673288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5" name="Picture Placeholder 2">
            <a:extLst>
              <a:ext uri="{FF2B5EF4-FFF2-40B4-BE49-F238E27FC236}">
                <a16:creationId xmlns:a16="http://schemas.microsoft.com/office/drawing/2014/main" id="{AD1195E1-E478-4FA8-9768-06821BBD52B0}"/>
              </a:ext>
            </a:extLst>
          </p:cNvPr>
          <p:cNvSpPr>
            <a:spLocks noGrp="1"/>
          </p:cNvSpPr>
          <p:nvPr>
            <p:ph type="pic" sz="quarter" idx="14" hasCustomPrompt="1"/>
          </p:nvPr>
        </p:nvSpPr>
        <p:spPr>
          <a:xfrm>
            <a:off x="5978643" y="2778377"/>
            <a:ext cx="1412875" cy="1412875"/>
          </a:xfrm>
          <a:prstGeom prst="ellipse">
            <a:avLst/>
          </a:prstGeom>
        </p:spPr>
        <p:txBody>
          <a:bodyPr anchor="ctr"/>
          <a:lstStyle>
            <a:lvl1pPr marL="0" indent="0" algn="ctr">
              <a:buNone/>
              <a:defRPr sz="1600">
                <a:solidFill>
                  <a:srgbClr val="5D6767"/>
                </a:solidFill>
              </a:defRPr>
            </a:lvl1pPr>
          </a:lstStyle>
          <a:p>
            <a:r>
              <a:rPr lang="en-US"/>
              <a:t>Insert Picture Here</a:t>
            </a:r>
          </a:p>
        </p:txBody>
      </p:sp>
      <p:sp>
        <p:nvSpPr>
          <p:cNvPr id="26" name="Picture Placeholder 2">
            <a:extLst>
              <a:ext uri="{FF2B5EF4-FFF2-40B4-BE49-F238E27FC236}">
                <a16:creationId xmlns:a16="http://schemas.microsoft.com/office/drawing/2014/main" id="{D521FF0A-9162-4777-ABFC-D7417DFEF381}"/>
              </a:ext>
            </a:extLst>
          </p:cNvPr>
          <p:cNvSpPr>
            <a:spLocks noGrp="1"/>
          </p:cNvSpPr>
          <p:nvPr>
            <p:ph type="pic" sz="quarter" idx="15" hasCustomPrompt="1"/>
          </p:nvPr>
        </p:nvSpPr>
        <p:spPr>
          <a:xfrm>
            <a:off x="3822715" y="2778377"/>
            <a:ext cx="1412875" cy="1412875"/>
          </a:xfrm>
          <a:prstGeom prst="ellipse">
            <a:avLst/>
          </a:prstGeom>
        </p:spPr>
        <p:txBody>
          <a:bodyPr anchor="ctr"/>
          <a:lstStyle>
            <a:lvl1pPr marL="0" indent="0" algn="ctr">
              <a:buNone/>
              <a:defRPr sz="1600">
                <a:solidFill>
                  <a:srgbClr val="5D6767"/>
                </a:solidFill>
              </a:defRPr>
            </a:lvl1pPr>
          </a:lstStyle>
          <a:p>
            <a:r>
              <a:rPr lang="en-US"/>
              <a:t>Insert Picture Here</a:t>
            </a:r>
          </a:p>
        </p:txBody>
      </p:sp>
      <p:sp>
        <p:nvSpPr>
          <p:cNvPr id="27" name="Picture Placeholder 2">
            <a:extLst>
              <a:ext uri="{FF2B5EF4-FFF2-40B4-BE49-F238E27FC236}">
                <a16:creationId xmlns:a16="http://schemas.microsoft.com/office/drawing/2014/main" id="{D47C8714-D638-4BF7-942B-AA3F0A4B7C3A}"/>
              </a:ext>
            </a:extLst>
          </p:cNvPr>
          <p:cNvSpPr>
            <a:spLocks noGrp="1"/>
          </p:cNvSpPr>
          <p:nvPr>
            <p:ph type="pic" sz="quarter" idx="16" hasCustomPrompt="1"/>
          </p:nvPr>
        </p:nvSpPr>
        <p:spPr>
          <a:xfrm>
            <a:off x="1666787" y="2778377"/>
            <a:ext cx="1412875" cy="1412875"/>
          </a:xfrm>
          <a:prstGeom prst="ellipse">
            <a:avLst/>
          </a:prstGeom>
        </p:spPr>
        <p:txBody>
          <a:bodyPr anchor="ctr"/>
          <a:lstStyle>
            <a:lvl1pPr marL="0" indent="0" algn="ctr">
              <a:buNone/>
              <a:defRPr sz="1600">
                <a:solidFill>
                  <a:srgbClr val="5D6767"/>
                </a:solidFill>
              </a:defRPr>
            </a:lvl1pPr>
          </a:lstStyle>
          <a:p>
            <a:r>
              <a:rPr lang="en-US"/>
              <a:t>Insert Picture Here</a:t>
            </a:r>
          </a:p>
        </p:txBody>
      </p:sp>
      <p:sp>
        <p:nvSpPr>
          <p:cNvPr id="21" name="Picture Placeholder 2">
            <a:extLst>
              <a:ext uri="{FF2B5EF4-FFF2-40B4-BE49-F238E27FC236}">
                <a16:creationId xmlns:a16="http://schemas.microsoft.com/office/drawing/2014/main" id="{27A0E1A1-E5F3-48FB-92A3-78E427734B9B}"/>
              </a:ext>
            </a:extLst>
          </p:cNvPr>
          <p:cNvSpPr>
            <a:spLocks noGrp="1"/>
          </p:cNvSpPr>
          <p:nvPr>
            <p:ph type="pic" sz="quarter" idx="12" hasCustomPrompt="1"/>
          </p:nvPr>
        </p:nvSpPr>
        <p:spPr>
          <a:xfrm>
            <a:off x="7080255" y="858221"/>
            <a:ext cx="1412875" cy="1412875"/>
          </a:xfrm>
          <a:prstGeom prst="ellipse">
            <a:avLst/>
          </a:prstGeom>
        </p:spPr>
        <p:txBody>
          <a:bodyPr anchor="ctr"/>
          <a:lstStyle>
            <a:lvl1pPr marL="0" indent="0" algn="ctr">
              <a:buNone/>
              <a:defRPr sz="1600">
                <a:solidFill>
                  <a:srgbClr val="5D6767"/>
                </a:solidFill>
              </a:defRPr>
            </a:lvl1pPr>
          </a:lstStyle>
          <a:p>
            <a:r>
              <a:rPr lang="en-US"/>
              <a:t>Insert Picture Here</a:t>
            </a:r>
          </a:p>
        </p:txBody>
      </p:sp>
      <p:sp>
        <p:nvSpPr>
          <p:cNvPr id="24" name="Picture Placeholder 2">
            <a:extLst>
              <a:ext uri="{FF2B5EF4-FFF2-40B4-BE49-F238E27FC236}">
                <a16:creationId xmlns:a16="http://schemas.microsoft.com/office/drawing/2014/main" id="{868BBCE9-BAA9-40B3-BAEE-626EE6C8D868}"/>
              </a:ext>
            </a:extLst>
          </p:cNvPr>
          <p:cNvSpPr>
            <a:spLocks noGrp="1"/>
          </p:cNvSpPr>
          <p:nvPr>
            <p:ph type="pic" sz="quarter" idx="13" hasCustomPrompt="1"/>
          </p:nvPr>
        </p:nvSpPr>
        <p:spPr>
          <a:xfrm>
            <a:off x="4915527" y="858222"/>
            <a:ext cx="1412875" cy="1412875"/>
          </a:xfrm>
          <a:prstGeom prst="ellipse">
            <a:avLst/>
          </a:prstGeom>
        </p:spPr>
        <p:txBody>
          <a:bodyPr anchor="ctr"/>
          <a:lstStyle>
            <a:lvl1pPr marL="0" indent="0" algn="ctr">
              <a:buNone/>
              <a:defRPr sz="1600">
                <a:solidFill>
                  <a:srgbClr val="5D6767"/>
                </a:solidFill>
              </a:defRPr>
            </a:lvl1pPr>
          </a:lstStyle>
          <a:p>
            <a:r>
              <a:rPr lang="en-US"/>
              <a:t>Insert Picture Here</a:t>
            </a:r>
          </a:p>
        </p:txBody>
      </p:sp>
      <p:sp>
        <p:nvSpPr>
          <p:cNvPr id="20" name="Picture Placeholder 2">
            <a:extLst>
              <a:ext uri="{FF2B5EF4-FFF2-40B4-BE49-F238E27FC236}">
                <a16:creationId xmlns:a16="http://schemas.microsoft.com/office/drawing/2014/main" id="{B9038697-18C0-4100-9C7B-BA9A5A687905}"/>
              </a:ext>
            </a:extLst>
          </p:cNvPr>
          <p:cNvSpPr>
            <a:spLocks noGrp="1"/>
          </p:cNvSpPr>
          <p:nvPr>
            <p:ph type="pic" sz="quarter" idx="11" hasCustomPrompt="1"/>
          </p:nvPr>
        </p:nvSpPr>
        <p:spPr>
          <a:xfrm>
            <a:off x="2774328" y="863600"/>
            <a:ext cx="1412875" cy="1412875"/>
          </a:xfrm>
          <a:prstGeom prst="ellipse">
            <a:avLst/>
          </a:prstGeom>
        </p:spPr>
        <p:txBody>
          <a:bodyPr anchor="ctr"/>
          <a:lstStyle>
            <a:lvl1pPr marL="0" indent="0" algn="ctr">
              <a:buNone/>
              <a:defRPr sz="1600">
                <a:solidFill>
                  <a:srgbClr val="5D6767"/>
                </a:solidFill>
              </a:defRPr>
            </a:lvl1pPr>
          </a:lstStyle>
          <a:p>
            <a:r>
              <a:rPr lang="en-US"/>
              <a:t>Insert Picture Here</a:t>
            </a:r>
          </a:p>
        </p:txBody>
      </p:sp>
      <p:sp>
        <p:nvSpPr>
          <p:cNvPr id="3" name="Picture Placeholder 2">
            <a:extLst>
              <a:ext uri="{FF2B5EF4-FFF2-40B4-BE49-F238E27FC236}">
                <a16:creationId xmlns:a16="http://schemas.microsoft.com/office/drawing/2014/main" id="{16422B53-3A2A-42DC-873F-4E02411C5735}"/>
              </a:ext>
            </a:extLst>
          </p:cNvPr>
          <p:cNvSpPr>
            <a:spLocks noGrp="1"/>
          </p:cNvSpPr>
          <p:nvPr>
            <p:ph type="pic" sz="quarter" idx="10" hasCustomPrompt="1"/>
          </p:nvPr>
        </p:nvSpPr>
        <p:spPr>
          <a:xfrm>
            <a:off x="609600" y="863600"/>
            <a:ext cx="1412875" cy="1412875"/>
          </a:xfrm>
          <a:prstGeom prst="ellipse">
            <a:avLst/>
          </a:prstGeom>
        </p:spPr>
        <p:txBody>
          <a:bodyPr anchor="ctr"/>
          <a:lstStyle>
            <a:lvl1pPr marL="0" indent="0" algn="ctr">
              <a:buNone/>
              <a:defRPr sz="1600">
                <a:solidFill>
                  <a:srgbClr val="5D6767"/>
                </a:solidFill>
              </a:defRPr>
            </a:lvl1pPr>
          </a:lstStyle>
          <a:p>
            <a:r>
              <a:rPr lang="en-US"/>
              <a:t>Insert Picture Here</a:t>
            </a:r>
          </a:p>
        </p:txBody>
      </p:sp>
      <p:sp>
        <p:nvSpPr>
          <p:cNvPr id="19" name="Text Placeholder 18">
            <a:extLst>
              <a:ext uri="{FF2B5EF4-FFF2-40B4-BE49-F238E27FC236}">
                <a16:creationId xmlns:a16="http://schemas.microsoft.com/office/drawing/2014/main" id="{D2DFF7E9-2EED-4300-9353-922E34A9D13A}"/>
              </a:ext>
            </a:extLst>
          </p:cNvPr>
          <p:cNvSpPr>
            <a:spLocks noGrp="1"/>
          </p:cNvSpPr>
          <p:nvPr>
            <p:ph type="body" sz="quarter" idx="17" hasCustomPrompt="1"/>
          </p:nvPr>
        </p:nvSpPr>
        <p:spPr>
          <a:xfrm>
            <a:off x="350665" y="2254250"/>
            <a:ext cx="1903585" cy="222250"/>
          </a:xfrm>
          <a:prstGeom prst="rect">
            <a:avLst/>
          </a:prstGeom>
        </p:spPr>
        <p:txBody>
          <a:bodyPr/>
          <a:lstStyle>
            <a:lvl1pPr marL="0" indent="0" algn="ctr">
              <a:buNone/>
              <a:defRPr sz="1200">
                <a:solidFill>
                  <a:srgbClr val="0057B8"/>
                </a:solidFill>
              </a:defRPr>
            </a:lvl1pPr>
          </a:lstStyle>
          <a:p>
            <a:pPr lvl="0"/>
            <a:r>
              <a:rPr lang="en-US"/>
              <a:t>Type Name Here</a:t>
            </a:r>
          </a:p>
        </p:txBody>
      </p:sp>
      <p:sp>
        <p:nvSpPr>
          <p:cNvPr id="28" name="Text Placeholder 18">
            <a:extLst>
              <a:ext uri="{FF2B5EF4-FFF2-40B4-BE49-F238E27FC236}">
                <a16:creationId xmlns:a16="http://schemas.microsoft.com/office/drawing/2014/main" id="{3DB74745-BC2C-41CE-AEF1-92BECE9A5CC9}"/>
              </a:ext>
            </a:extLst>
          </p:cNvPr>
          <p:cNvSpPr>
            <a:spLocks noGrp="1"/>
          </p:cNvSpPr>
          <p:nvPr>
            <p:ph type="body" sz="quarter" idx="18" hasCustomPrompt="1"/>
          </p:nvPr>
        </p:nvSpPr>
        <p:spPr>
          <a:xfrm>
            <a:off x="350144" y="2433123"/>
            <a:ext cx="1903585" cy="222250"/>
          </a:xfrm>
          <a:prstGeom prst="rect">
            <a:avLst/>
          </a:prstGeom>
        </p:spPr>
        <p:txBody>
          <a:bodyPr/>
          <a:lstStyle>
            <a:lvl1pPr marL="0" indent="0" algn="ctr">
              <a:buNone/>
              <a:defRPr sz="1200">
                <a:solidFill>
                  <a:srgbClr val="576161"/>
                </a:solidFill>
              </a:defRPr>
            </a:lvl1pPr>
          </a:lstStyle>
          <a:p>
            <a:pPr lvl="0"/>
            <a:r>
              <a:rPr lang="en-US"/>
              <a:t>Type Title Here</a:t>
            </a:r>
          </a:p>
        </p:txBody>
      </p:sp>
      <p:sp>
        <p:nvSpPr>
          <p:cNvPr id="29" name="Text Placeholder 18">
            <a:extLst>
              <a:ext uri="{FF2B5EF4-FFF2-40B4-BE49-F238E27FC236}">
                <a16:creationId xmlns:a16="http://schemas.microsoft.com/office/drawing/2014/main" id="{55E4EB64-D183-4C59-B7E4-C43270180019}"/>
              </a:ext>
            </a:extLst>
          </p:cNvPr>
          <p:cNvSpPr>
            <a:spLocks noGrp="1"/>
          </p:cNvSpPr>
          <p:nvPr>
            <p:ph type="body" sz="quarter" idx="19" hasCustomPrompt="1"/>
          </p:nvPr>
        </p:nvSpPr>
        <p:spPr>
          <a:xfrm>
            <a:off x="2535065" y="2254250"/>
            <a:ext cx="1903585" cy="222250"/>
          </a:xfrm>
          <a:prstGeom prst="rect">
            <a:avLst/>
          </a:prstGeom>
        </p:spPr>
        <p:txBody>
          <a:bodyPr/>
          <a:lstStyle>
            <a:lvl1pPr marL="0" indent="0" algn="ctr">
              <a:buNone/>
              <a:defRPr sz="1200">
                <a:solidFill>
                  <a:srgbClr val="0057B8"/>
                </a:solidFill>
              </a:defRPr>
            </a:lvl1pPr>
          </a:lstStyle>
          <a:p>
            <a:pPr lvl="0"/>
            <a:r>
              <a:rPr lang="en-US"/>
              <a:t>Type Name Here</a:t>
            </a:r>
          </a:p>
        </p:txBody>
      </p:sp>
      <p:sp>
        <p:nvSpPr>
          <p:cNvPr id="30" name="Text Placeholder 18">
            <a:extLst>
              <a:ext uri="{FF2B5EF4-FFF2-40B4-BE49-F238E27FC236}">
                <a16:creationId xmlns:a16="http://schemas.microsoft.com/office/drawing/2014/main" id="{FD23D701-7DCB-4427-8F69-5C47519318DC}"/>
              </a:ext>
            </a:extLst>
          </p:cNvPr>
          <p:cNvSpPr>
            <a:spLocks noGrp="1"/>
          </p:cNvSpPr>
          <p:nvPr>
            <p:ph type="body" sz="quarter" idx="20" hasCustomPrompt="1"/>
          </p:nvPr>
        </p:nvSpPr>
        <p:spPr>
          <a:xfrm>
            <a:off x="2534544" y="2433123"/>
            <a:ext cx="1903585" cy="222250"/>
          </a:xfrm>
          <a:prstGeom prst="rect">
            <a:avLst/>
          </a:prstGeom>
        </p:spPr>
        <p:txBody>
          <a:bodyPr/>
          <a:lstStyle>
            <a:lvl1pPr marL="0" indent="0" algn="ctr">
              <a:buNone/>
              <a:defRPr sz="1200">
                <a:solidFill>
                  <a:srgbClr val="576161"/>
                </a:solidFill>
              </a:defRPr>
            </a:lvl1pPr>
          </a:lstStyle>
          <a:p>
            <a:pPr lvl="0"/>
            <a:r>
              <a:rPr lang="en-US"/>
              <a:t>Type Title Here</a:t>
            </a:r>
          </a:p>
        </p:txBody>
      </p:sp>
      <p:sp>
        <p:nvSpPr>
          <p:cNvPr id="31" name="Text Placeholder 18">
            <a:extLst>
              <a:ext uri="{FF2B5EF4-FFF2-40B4-BE49-F238E27FC236}">
                <a16:creationId xmlns:a16="http://schemas.microsoft.com/office/drawing/2014/main" id="{30F37D08-93B3-447A-B066-31B4EDF3970C}"/>
              </a:ext>
            </a:extLst>
          </p:cNvPr>
          <p:cNvSpPr>
            <a:spLocks noGrp="1"/>
          </p:cNvSpPr>
          <p:nvPr>
            <p:ph type="body" sz="quarter" idx="21" hasCustomPrompt="1"/>
          </p:nvPr>
        </p:nvSpPr>
        <p:spPr>
          <a:xfrm>
            <a:off x="4705873" y="2254250"/>
            <a:ext cx="1903585" cy="222250"/>
          </a:xfrm>
          <a:prstGeom prst="rect">
            <a:avLst/>
          </a:prstGeom>
        </p:spPr>
        <p:txBody>
          <a:bodyPr/>
          <a:lstStyle>
            <a:lvl1pPr marL="0" indent="0" algn="ctr">
              <a:buNone/>
              <a:defRPr sz="1200">
                <a:solidFill>
                  <a:srgbClr val="0057B8"/>
                </a:solidFill>
              </a:defRPr>
            </a:lvl1pPr>
          </a:lstStyle>
          <a:p>
            <a:pPr lvl="0"/>
            <a:r>
              <a:rPr lang="en-US"/>
              <a:t>Type Name Here</a:t>
            </a:r>
          </a:p>
        </p:txBody>
      </p:sp>
      <p:sp>
        <p:nvSpPr>
          <p:cNvPr id="32" name="Text Placeholder 18">
            <a:extLst>
              <a:ext uri="{FF2B5EF4-FFF2-40B4-BE49-F238E27FC236}">
                <a16:creationId xmlns:a16="http://schemas.microsoft.com/office/drawing/2014/main" id="{53EDBDB9-2931-40F5-9C5F-08CADC3F36DB}"/>
              </a:ext>
            </a:extLst>
          </p:cNvPr>
          <p:cNvSpPr>
            <a:spLocks noGrp="1"/>
          </p:cNvSpPr>
          <p:nvPr>
            <p:ph type="body" sz="quarter" idx="22" hasCustomPrompt="1"/>
          </p:nvPr>
        </p:nvSpPr>
        <p:spPr>
          <a:xfrm>
            <a:off x="4705352" y="2433123"/>
            <a:ext cx="1903585" cy="222250"/>
          </a:xfrm>
          <a:prstGeom prst="rect">
            <a:avLst/>
          </a:prstGeom>
        </p:spPr>
        <p:txBody>
          <a:bodyPr/>
          <a:lstStyle>
            <a:lvl1pPr marL="0" indent="0" algn="ctr">
              <a:buNone/>
              <a:defRPr sz="1200">
                <a:solidFill>
                  <a:srgbClr val="576161"/>
                </a:solidFill>
              </a:defRPr>
            </a:lvl1pPr>
          </a:lstStyle>
          <a:p>
            <a:pPr lvl="0"/>
            <a:r>
              <a:rPr lang="en-US"/>
              <a:t>Type Title Here</a:t>
            </a:r>
          </a:p>
        </p:txBody>
      </p:sp>
      <p:sp>
        <p:nvSpPr>
          <p:cNvPr id="33" name="Text Placeholder 18">
            <a:extLst>
              <a:ext uri="{FF2B5EF4-FFF2-40B4-BE49-F238E27FC236}">
                <a16:creationId xmlns:a16="http://schemas.microsoft.com/office/drawing/2014/main" id="{B32279B1-D807-4670-965D-355A3A3A9F33}"/>
              </a:ext>
            </a:extLst>
          </p:cNvPr>
          <p:cNvSpPr>
            <a:spLocks noGrp="1"/>
          </p:cNvSpPr>
          <p:nvPr>
            <p:ph type="body" sz="quarter" idx="23" hasCustomPrompt="1"/>
          </p:nvPr>
        </p:nvSpPr>
        <p:spPr>
          <a:xfrm>
            <a:off x="6890273" y="2254250"/>
            <a:ext cx="1903585" cy="222250"/>
          </a:xfrm>
          <a:prstGeom prst="rect">
            <a:avLst/>
          </a:prstGeom>
        </p:spPr>
        <p:txBody>
          <a:bodyPr/>
          <a:lstStyle>
            <a:lvl1pPr marL="0" indent="0" algn="ctr">
              <a:buNone/>
              <a:defRPr sz="1200">
                <a:solidFill>
                  <a:srgbClr val="0057B8"/>
                </a:solidFill>
              </a:defRPr>
            </a:lvl1pPr>
          </a:lstStyle>
          <a:p>
            <a:pPr lvl="0"/>
            <a:r>
              <a:rPr lang="en-US"/>
              <a:t>Type Name Here</a:t>
            </a:r>
          </a:p>
        </p:txBody>
      </p:sp>
      <p:sp>
        <p:nvSpPr>
          <p:cNvPr id="34" name="Text Placeholder 18">
            <a:extLst>
              <a:ext uri="{FF2B5EF4-FFF2-40B4-BE49-F238E27FC236}">
                <a16:creationId xmlns:a16="http://schemas.microsoft.com/office/drawing/2014/main" id="{3C1B349A-9F3B-4C65-9E4D-A2F612B70AB4}"/>
              </a:ext>
            </a:extLst>
          </p:cNvPr>
          <p:cNvSpPr>
            <a:spLocks noGrp="1"/>
          </p:cNvSpPr>
          <p:nvPr>
            <p:ph type="body" sz="quarter" idx="24" hasCustomPrompt="1"/>
          </p:nvPr>
        </p:nvSpPr>
        <p:spPr>
          <a:xfrm>
            <a:off x="6889752" y="2433123"/>
            <a:ext cx="1903585" cy="222250"/>
          </a:xfrm>
          <a:prstGeom prst="rect">
            <a:avLst/>
          </a:prstGeom>
        </p:spPr>
        <p:txBody>
          <a:bodyPr/>
          <a:lstStyle>
            <a:lvl1pPr marL="0" indent="0" algn="ctr">
              <a:buNone/>
              <a:defRPr sz="1200">
                <a:solidFill>
                  <a:srgbClr val="576161"/>
                </a:solidFill>
              </a:defRPr>
            </a:lvl1pPr>
          </a:lstStyle>
          <a:p>
            <a:pPr lvl="0"/>
            <a:r>
              <a:rPr lang="en-US"/>
              <a:t>Type Title Here</a:t>
            </a:r>
          </a:p>
        </p:txBody>
      </p:sp>
      <p:sp>
        <p:nvSpPr>
          <p:cNvPr id="35" name="Text Placeholder 18">
            <a:extLst>
              <a:ext uri="{FF2B5EF4-FFF2-40B4-BE49-F238E27FC236}">
                <a16:creationId xmlns:a16="http://schemas.microsoft.com/office/drawing/2014/main" id="{92125F01-3BD7-4B43-97C2-1B1F65DF57AD}"/>
              </a:ext>
            </a:extLst>
          </p:cNvPr>
          <p:cNvSpPr>
            <a:spLocks noGrp="1"/>
          </p:cNvSpPr>
          <p:nvPr>
            <p:ph type="body" sz="quarter" idx="25" hasCustomPrompt="1"/>
          </p:nvPr>
        </p:nvSpPr>
        <p:spPr>
          <a:xfrm>
            <a:off x="1423815" y="4168775"/>
            <a:ext cx="1903585" cy="222250"/>
          </a:xfrm>
          <a:prstGeom prst="rect">
            <a:avLst/>
          </a:prstGeom>
        </p:spPr>
        <p:txBody>
          <a:bodyPr/>
          <a:lstStyle>
            <a:lvl1pPr marL="0" indent="0" algn="ctr">
              <a:buNone/>
              <a:defRPr sz="1200">
                <a:solidFill>
                  <a:srgbClr val="0057B8"/>
                </a:solidFill>
              </a:defRPr>
            </a:lvl1pPr>
          </a:lstStyle>
          <a:p>
            <a:pPr lvl="0"/>
            <a:r>
              <a:rPr lang="en-US"/>
              <a:t>Type Name Here</a:t>
            </a:r>
          </a:p>
        </p:txBody>
      </p:sp>
      <p:sp>
        <p:nvSpPr>
          <p:cNvPr id="36" name="Text Placeholder 18">
            <a:extLst>
              <a:ext uri="{FF2B5EF4-FFF2-40B4-BE49-F238E27FC236}">
                <a16:creationId xmlns:a16="http://schemas.microsoft.com/office/drawing/2014/main" id="{E20BBC7F-180F-4C80-8B88-9B2A179F9D19}"/>
              </a:ext>
            </a:extLst>
          </p:cNvPr>
          <p:cNvSpPr>
            <a:spLocks noGrp="1"/>
          </p:cNvSpPr>
          <p:nvPr>
            <p:ph type="body" sz="quarter" idx="26" hasCustomPrompt="1"/>
          </p:nvPr>
        </p:nvSpPr>
        <p:spPr>
          <a:xfrm>
            <a:off x="1423294" y="4347648"/>
            <a:ext cx="1903585" cy="222250"/>
          </a:xfrm>
          <a:prstGeom prst="rect">
            <a:avLst/>
          </a:prstGeom>
        </p:spPr>
        <p:txBody>
          <a:bodyPr/>
          <a:lstStyle>
            <a:lvl1pPr marL="0" indent="0" algn="ctr">
              <a:buNone/>
              <a:defRPr sz="1200">
                <a:solidFill>
                  <a:srgbClr val="576161"/>
                </a:solidFill>
              </a:defRPr>
            </a:lvl1pPr>
          </a:lstStyle>
          <a:p>
            <a:pPr lvl="0"/>
            <a:r>
              <a:rPr lang="en-US"/>
              <a:t>Type Title Here</a:t>
            </a:r>
          </a:p>
        </p:txBody>
      </p:sp>
      <p:sp>
        <p:nvSpPr>
          <p:cNvPr id="37" name="Text Placeholder 18">
            <a:extLst>
              <a:ext uri="{FF2B5EF4-FFF2-40B4-BE49-F238E27FC236}">
                <a16:creationId xmlns:a16="http://schemas.microsoft.com/office/drawing/2014/main" id="{0CA0E062-60BF-4D75-AB17-31231159AE8D}"/>
              </a:ext>
            </a:extLst>
          </p:cNvPr>
          <p:cNvSpPr>
            <a:spLocks noGrp="1"/>
          </p:cNvSpPr>
          <p:nvPr>
            <p:ph type="body" sz="quarter" idx="27" hasCustomPrompt="1"/>
          </p:nvPr>
        </p:nvSpPr>
        <p:spPr>
          <a:xfrm>
            <a:off x="3608215" y="4168775"/>
            <a:ext cx="1903585" cy="222250"/>
          </a:xfrm>
          <a:prstGeom prst="rect">
            <a:avLst/>
          </a:prstGeom>
        </p:spPr>
        <p:txBody>
          <a:bodyPr/>
          <a:lstStyle>
            <a:lvl1pPr marL="0" indent="0" algn="ctr">
              <a:buNone/>
              <a:defRPr sz="1200">
                <a:solidFill>
                  <a:srgbClr val="0057B8"/>
                </a:solidFill>
              </a:defRPr>
            </a:lvl1pPr>
          </a:lstStyle>
          <a:p>
            <a:pPr lvl="0"/>
            <a:r>
              <a:rPr lang="en-US"/>
              <a:t>Type Name Here</a:t>
            </a:r>
          </a:p>
        </p:txBody>
      </p:sp>
      <p:sp>
        <p:nvSpPr>
          <p:cNvPr id="38" name="Text Placeholder 18">
            <a:extLst>
              <a:ext uri="{FF2B5EF4-FFF2-40B4-BE49-F238E27FC236}">
                <a16:creationId xmlns:a16="http://schemas.microsoft.com/office/drawing/2014/main" id="{131F3BE0-6392-492C-9C51-E8E941D24C2E}"/>
              </a:ext>
            </a:extLst>
          </p:cNvPr>
          <p:cNvSpPr>
            <a:spLocks noGrp="1"/>
          </p:cNvSpPr>
          <p:nvPr>
            <p:ph type="body" sz="quarter" idx="28" hasCustomPrompt="1"/>
          </p:nvPr>
        </p:nvSpPr>
        <p:spPr>
          <a:xfrm>
            <a:off x="3607694" y="4347648"/>
            <a:ext cx="1903585" cy="222250"/>
          </a:xfrm>
          <a:prstGeom prst="rect">
            <a:avLst/>
          </a:prstGeom>
        </p:spPr>
        <p:txBody>
          <a:bodyPr/>
          <a:lstStyle>
            <a:lvl1pPr marL="0" indent="0" algn="ctr">
              <a:buNone/>
              <a:defRPr sz="1200">
                <a:solidFill>
                  <a:srgbClr val="576161"/>
                </a:solidFill>
              </a:defRPr>
            </a:lvl1pPr>
          </a:lstStyle>
          <a:p>
            <a:pPr lvl="0"/>
            <a:r>
              <a:rPr lang="en-US"/>
              <a:t>Type Title Here</a:t>
            </a:r>
          </a:p>
        </p:txBody>
      </p:sp>
      <p:sp>
        <p:nvSpPr>
          <p:cNvPr id="39" name="Text Placeholder 18">
            <a:extLst>
              <a:ext uri="{FF2B5EF4-FFF2-40B4-BE49-F238E27FC236}">
                <a16:creationId xmlns:a16="http://schemas.microsoft.com/office/drawing/2014/main" id="{B7AC78BF-99FA-42DD-8D92-B9C7469630C5}"/>
              </a:ext>
            </a:extLst>
          </p:cNvPr>
          <p:cNvSpPr>
            <a:spLocks noGrp="1"/>
          </p:cNvSpPr>
          <p:nvPr>
            <p:ph type="body" sz="quarter" idx="29" hasCustomPrompt="1"/>
          </p:nvPr>
        </p:nvSpPr>
        <p:spPr>
          <a:xfrm>
            <a:off x="5778500" y="4168775"/>
            <a:ext cx="1903585" cy="222250"/>
          </a:xfrm>
          <a:prstGeom prst="rect">
            <a:avLst/>
          </a:prstGeom>
        </p:spPr>
        <p:txBody>
          <a:bodyPr/>
          <a:lstStyle>
            <a:lvl1pPr marL="0" indent="0" algn="ctr">
              <a:buNone/>
              <a:defRPr sz="1200">
                <a:solidFill>
                  <a:srgbClr val="0057B8"/>
                </a:solidFill>
              </a:defRPr>
            </a:lvl1pPr>
          </a:lstStyle>
          <a:p>
            <a:pPr lvl="0"/>
            <a:r>
              <a:rPr lang="en-US"/>
              <a:t>Type Name Here</a:t>
            </a:r>
          </a:p>
        </p:txBody>
      </p:sp>
      <p:sp>
        <p:nvSpPr>
          <p:cNvPr id="40" name="Text Placeholder 18">
            <a:extLst>
              <a:ext uri="{FF2B5EF4-FFF2-40B4-BE49-F238E27FC236}">
                <a16:creationId xmlns:a16="http://schemas.microsoft.com/office/drawing/2014/main" id="{5AB06D29-700F-4E2B-8A1D-996B6E24169D}"/>
              </a:ext>
            </a:extLst>
          </p:cNvPr>
          <p:cNvSpPr>
            <a:spLocks noGrp="1"/>
          </p:cNvSpPr>
          <p:nvPr>
            <p:ph type="body" sz="quarter" idx="30" hasCustomPrompt="1"/>
          </p:nvPr>
        </p:nvSpPr>
        <p:spPr>
          <a:xfrm>
            <a:off x="5777979" y="4347648"/>
            <a:ext cx="1903585" cy="222250"/>
          </a:xfrm>
          <a:prstGeom prst="rect">
            <a:avLst/>
          </a:prstGeom>
        </p:spPr>
        <p:txBody>
          <a:bodyPr/>
          <a:lstStyle>
            <a:lvl1pPr marL="0" indent="0" algn="ctr">
              <a:buNone/>
              <a:defRPr sz="1200">
                <a:solidFill>
                  <a:srgbClr val="576161"/>
                </a:solidFill>
              </a:defRPr>
            </a:lvl1pPr>
          </a:lstStyle>
          <a:p>
            <a:pPr lvl="0"/>
            <a:r>
              <a:rPr lang="en-US"/>
              <a:t>Type Title Here</a:t>
            </a:r>
          </a:p>
        </p:txBody>
      </p:sp>
      <p:sp>
        <p:nvSpPr>
          <p:cNvPr id="42" name="Text Placeholder 41">
            <a:extLst>
              <a:ext uri="{FF2B5EF4-FFF2-40B4-BE49-F238E27FC236}">
                <a16:creationId xmlns:a16="http://schemas.microsoft.com/office/drawing/2014/main" id="{42293D70-A419-4C63-BDEF-855554003129}"/>
              </a:ext>
            </a:extLst>
          </p:cNvPr>
          <p:cNvSpPr>
            <a:spLocks noGrp="1"/>
          </p:cNvSpPr>
          <p:nvPr>
            <p:ph type="body" sz="quarter" idx="31" hasCustomPrompt="1"/>
          </p:nvPr>
        </p:nvSpPr>
        <p:spPr>
          <a:xfrm>
            <a:off x="304800" y="285750"/>
            <a:ext cx="8566150"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Type Slide Title Here | Optional Subtitle Here</a:t>
            </a:r>
          </a:p>
        </p:txBody>
      </p:sp>
    </p:spTree>
    <p:extLst>
      <p:ext uri="{BB962C8B-B14F-4D97-AF65-F5344CB8AC3E}">
        <p14:creationId xmlns:p14="http://schemas.microsoft.com/office/powerpoint/2010/main" val="212252711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5_Title and Content">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53440ADD-EBD6-4DD1-A855-5D6005FADB8E}"/>
              </a:ext>
            </a:extLst>
          </p:cNvPr>
          <p:cNvSpPr/>
          <p:nvPr userDrawn="1"/>
        </p:nvSpPr>
        <p:spPr>
          <a:xfrm>
            <a:off x="324452" y="1041399"/>
            <a:ext cx="2573720" cy="3448049"/>
          </a:xfrm>
          <a:prstGeom prst="roundRect">
            <a:avLst/>
          </a:prstGeom>
          <a:solidFill>
            <a:srgbClr val="F08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chemeClr val="bg1"/>
              </a:solidFill>
            </a:endParaRPr>
          </a:p>
        </p:txBody>
      </p:sp>
      <p:sp>
        <p:nvSpPr>
          <p:cNvPr id="11" name="Rectangle: Rounded Corners 10">
            <a:extLst>
              <a:ext uri="{FF2B5EF4-FFF2-40B4-BE49-F238E27FC236}">
                <a16:creationId xmlns:a16="http://schemas.microsoft.com/office/drawing/2014/main" id="{CFC7604F-F223-4BBE-A2C2-C81EFCBABCF1}"/>
              </a:ext>
            </a:extLst>
          </p:cNvPr>
          <p:cNvSpPr/>
          <p:nvPr userDrawn="1"/>
        </p:nvSpPr>
        <p:spPr>
          <a:xfrm>
            <a:off x="6272214" y="1041399"/>
            <a:ext cx="2573720" cy="3448048"/>
          </a:xfrm>
          <a:prstGeom prst="roundRect">
            <a:avLst/>
          </a:prstGeom>
          <a:solidFill>
            <a:srgbClr val="6DB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b="1"/>
          </a:p>
        </p:txBody>
      </p:sp>
      <p:sp>
        <p:nvSpPr>
          <p:cNvPr id="13" name="Rectangle: Rounded Corners 12">
            <a:extLst>
              <a:ext uri="{FF2B5EF4-FFF2-40B4-BE49-F238E27FC236}">
                <a16:creationId xmlns:a16="http://schemas.microsoft.com/office/drawing/2014/main" id="{5B4F79F6-D502-47A3-902C-9CF0C2C342FC}"/>
              </a:ext>
            </a:extLst>
          </p:cNvPr>
          <p:cNvSpPr/>
          <p:nvPr userDrawn="1"/>
        </p:nvSpPr>
        <p:spPr>
          <a:xfrm>
            <a:off x="3305286" y="1041398"/>
            <a:ext cx="2573720" cy="3448049"/>
          </a:xfrm>
          <a:prstGeom prst="roundRect">
            <a:avLst/>
          </a:prstGeom>
          <a:solidFill>
            <a:srgbClr val="784E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rgbClr val="FFFFFF"/>
              </a:solidFill>
            </a:endParaRPr>
          </a:p>
        </p:txBody>
      </p:sp>
      <p:sp>
        <p:nvSpPr>
          <p:cNvPr id="5" name="Text Placeholder 41">
            <a:extLst>
              <a:ext uri="{FF2B5EF4-FFF2-40B4-BE49-F238E27FC236}">
                <a16:creationId xmlns:a16="http://schemas.microsoft.com/office/drawing/2014/main" id="{43F3CE48-1AEC-4A2E-B749-6BBBC158231D}"/>
              </a:ext>
            </a:extLst>
          </p:cNvPr>
          <p:cNvSpPr>
            <a:spLocks noGrp="1"/>
          </p:cNvSpPr>
          <p:nvPr>
            <p:ph type="body" sz="quarter" idx="31" hasCustomPrompt="1"/>
          </p:nvPr>
        </p:nvSpPr>
        <p:spPr>
          <a:xfrm>
            <a:off x="304800" y="285750"/>
            <a:ext cx="8566150"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Type Slide Title Here | Optional Subtitle Here</a:t>
            </a:r>
          </a:p>
        </p:txBody>
      </p:sp>
      <p:sp>
        <p:nvSpPr>
          <p:cNvPr id="12" name="Text Placeholder 2">
            <a:extLst>
              <a:ext uri="{FF2B5EF4-FFF2-40B4-BE49-F238E27FC236}">
                <a16:creationId xmlns:a16="http://schemas.microsoft.com/office/drawing/2014/main" id="{06B2A389-DE50-44FA-BA9F-93D3131D4638}"/>
              </a:ext>
            </a:extLst>
          </p:cNvPr>
          <p:cNvSpPr>
            <a:spLocks noGrp="1"/>
          </p:cNvSpPr>
          <p:nvPr>
            <p:ph type="body" sz="quarter" idx="34" hasCustomPrompt="1"/>
          </p:nvPr>
        </p:nvSpPr>
        <p:spPr>
          <a:xfrm>
            <a:off x="495303" y="1181100"/>
            <a:ext cx="2222987" cy="3124200"/>
          </a:xfrm>
          <a:prstGeom prst="rect">
            <a:avLst/>
          </a:prstGeom>
        </p:spPr>
        <p:txBody>
          <a:bodyPr/>
          <a:lstStyle>
            <a:lvl1pPr marL="0" marR="0" indent="0" algn="ctr" defTabSz="914400" rtl="0" eaLnBrk="1" fontAlgn="auto" latinLnBrk="0" hangingPunct="1">
              <a:lnSpc>
                <a:spcPct val="100000"/>
              </a:lnSpc>
              <a:spcBef>
                <a:spcPts val="0"/>
              </a:spcBef>
              <a:spcAft>
                <a:spcPts val="800"/>
              </a:spcAft>
              <a:buClr>
                <a:srgbClr val="FFFFFF"/>
              </a:buClr>
              <a:buSzTx/>
              <a:buFont typeface="Arial" panose="020B0604020202020204" pitchFamily="34" charset="0"/>
              <a:buNone/>
              <a:tabLst/>
              <a:defRPr sz="1600">
                <a:solidFill>
                  <a:schemeClr val="bg1"/>
                </a:solidFill>
              </a:defRPr>
            </a:lvl1pPr>
            <a:lvl2pPr marL="457200" indent="0" algn="ctr">
              <a:spcAft>
                <a:spcPts val="0"/>
              </a:spcAft>
              <a:buClr>
                <a:srgbClr val="FFFFFF"/>
              </a:buClr>
              <a:buFont typeface="Arial" panose="020B0604020202020204" pitchFamily="34" charset="0"/>
              <a:buNone/>
              <a:defRPr sz="1600">
                <a:solidFill>
                  <a:schemeClr val="bg1"/>
                </a:solidFill>
              </a:defRPr>
            </a:lvl2pPr>
            <a:lvl3pPr>
              <a:defRPr sz="1600"/>
            </a:lvl3pPr>
            <a:lvl4pPr>
              <a:defRPr sz="1600"/>
            </a:lvl4pPr>
            <a:lvl5pPr>
              <a:defRPr sz="1600"/>
            </a:lvl5pPr>
          </a:lstStyle>
          <a:p>
            <a:pPr lvl="0"/>
            <a:r>
              <a:rPr lang="en-US"/>
              <a:t>Type Here</a:t>
            </a:r>
          </a:p>
          <a:p>
            <a:pPr marL="0" marR="0" lvl="0" indent="0" algn="ctr" defTabSz="914400" rtl="0" eaLnBrk="1" fontAlgn="auto" latinLnBrk="0" hangingPunct="1">
              <a:lnSpc>
                <a:spcPct val="100000"/>
              </a:lnSpc>
              <a:spcBef>
                <a:spcPts val="0"/>
              </a:spcBef>
              <a:spcAft>
                <a:spcPts val="800"/>
              </a:spcAft>
              <a:buClr>
                <a:srgbClr val="FFFFFF"/>
              </a:buClr>
              <a:buSzTx/>
              <a:buFont typeface="Arial" panose="020B0604020202020204" pitchFamily="34" charset="0"/>
              <a:buNone/>
              <a:tabLst/>
              <a:defRPr/>
            </a:pPr>
            <a:r>
              <a:rPr lang="en-US"/>
              <a:t>Type text here. Type text here. Type text here. Type text here. Type text here. Type text here. Type text here. Type text here. Type text here. Type text here. Type text here. Type text here. Type text here. Type text here.</a:t>
            </a:r>
          </a:p>
          <a:p>
            <a:pPr marL="0" marR="0" lvl="0" indent="0" algn="ctr" defTabSz="914400" rtl="0" eaLnBrk="1" fontAlgn="auto" latinLnBrk="0" hangingPunct="1">
              <a:lnSpc>
                <a:spcPct val="100000"/>
              </a:lnSpc>
              <a:spcBef>
                <a:spcPts val="0"/>
              </a:spcBef>
              <a:spcAft>
                <a:spcPts val="800"/>
              </a:spcAft>
              <a:buClr>
                <a:srgbClr val="FFFFFF"/>
              </a:buClr>
              <a:buSzTx/>
              <a:buFont typeface="Arial" panose="020B0604020202020204" pitchFamily="34" charset="0"/>
              <a:buNone/>
              <a:tabLst/>
              <a:defRPr/>
            </a:pPr>
            <a:endParaRPr lang="en-US"/>
          </a:p>
          <a:p>
            <a:pPr lvl="0"/>
            <a:endParaRPr lang="en-US"/>
          </a:p>
        </p:txBody>
      </p:sp>
      <p:cxnSp>
        <p:nvCxnSpPr>
          <p:cNvPr id="4" name="Straight Connector 3">
            <a:extLst>
              <a:ext uri="{FF2B5EF4-FFF2-40B4-BE49-F238E27FC236}">
                <a16:creationId xmlns:a16="http://schemas.microsoft.com/office/drawing/2014/main" id="{65F9707C-B7ED-4271-88C0-FE4E1CB54EE2}"/>
              </a:ext>
            </a:extLst>
          </p:cNvPr>
          <p:cNvCxnSpPr/>
          <p:nvPr userDrawn="1"/>
        </p:nvCxnSpPr>
        <p:spPr>
          <a:xfrm>
            <a:off x="3111500" y="1041400"/>
            <a:ext cx="0" cy="344805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2945F241-A157-4ACE-AC16-51ADB98737B7}"/>
              </a:ext>
            </a:extLst>
          </p:cNvPr>
          <p:cNvCxnSpPr/>
          <p:nvPr userDrawn="1"/>
        </p:nvCxnSpPr>
        <p:spPr>
          <a:xfrm>
            <a:off x="6083300" y="1041400"/>
            <a:ext cx="0" cy="3448050"/>
          </a:xfrm>
          <a:prstGeom prst="line">
            <a:avLst/>
          </a:prstGeom>
        </p:spPr>
        <p:style>
          <a:lnRef idx="1">
            <a:schemeClr val="accent2"/>
          </a:lnRef>
          <a:fillRef idx="0">
            <a:schemeClr val="accent2"/>
          </a:fillRef>
          <a:effectRef idx="0">
            <a:schemeClr val="accent2"/>
          </a:effectRef>
          <a:fontRef idx="minor">
            <a:schemeClr val="tx1"/>
          </a:fontRef>
        </p:style>
      </p:cxnSp>
      <p:sp>
        <p:nvSpPr>
          <p:cNvPr id="14" name="Text Placeholder 2">
            <a:extLst>
              <a:ext uri="{FF2B5EF4-FFF2-40B4-BE49-F238E27FC236}">
                <a16:creationId xmlns:a16="http://schemas.microsoft.com/office/drawing/2014/main" id="{D1566637-0B9D-4CDE-BD51-D4E26925A693}"/>
              </a:ext>
            </a:extLst>
          </p:cNvPr>
          <p:cNvSpPr>
            <a:spLocks noGrp="1"/>
          </p:cNvSpPr>
          <p:nvPr>
            <p:ph type="body" sz="quarter" idx="35" hasCustomPrompt="1"/>
          </p:nvPr>
        </p:nvSpPr>
        <p:spPr>
          <a:xfrm>
            <a:off x="3479724" y="1181100"/>
            <a:ext cx="2222987" cy="3124200"/>
          </a:xfrm>
          <a:prstGeom prst="rect">
            <a:avLst/>
          </a:prstGeom>
        </p:spPr>
        <p:txBody>
          <a:bodyPr/>
          <a:lstStyle>
            <a:lvl1pPr marL="0" marR="0" indent="0" algn="ctr" defTabSz="914400" rtl="0" eaLnBrk="1" fontAlgn="auto" latinLnBrk="0" hangingPunct="1">
              <a:lnSpc>
                <a:spcPct val="100000"/>
              </a:lnSpc>
              <a:spcBef>
                <a:spcPts val="0"/>
              </a:spcBef>
              <a:spcAft>
                <a:spcPts val="800"/>
              </a:spcAft>
              <a:buClr>
                <a:srgbClr val="FFFFFF"/>
              </a:buClr>
              <a:buSzTx/>
              <a:buFont typeface="Arial" panose="020B0604020202020204" pitchFamily="34" charset="0"/>
              <a:buNone/>
              <a:tabLst/>
              <a:defRPr sz="1600">
                <a:solidFill>
                  <a:schemeClr val="bg1"/>
                </a:solidFill>
              </a:defRPr>
            </a:lvl1pPr>
            <a:lvl2pPr marL="457200" indent="0" algn="ctr">
              <a:spcAft>
                <a:spcPts val="0"/>
              </a:spcAft>
              <a:buClr>
                <a:srgbClr val="FFFFFF"/>
              </a:buClr>
              <a:buFont typeface="Arial" panose="020B0604020202020204" pitchFamily="34" charset="0"/>
              <a:buNone/>
              <a:defRPr sz="1600">
                <a:solidFill>
                  <a:schemeClr val="bg1"/>
                </a:solidFill>
              </a:defRPr>
            </a:lvl2pPr>
            <a:lvl3pPr>
              <a:defRPr sz="1600"/>
            </a:lvl3pPr>
            <a:lvl4pPr>
              <a:defRPr sz="1600"/>
            </a:lvl4pPr>
            <a:lvl5pPr>
              <a:defRPr sz="1600"/>
            </a:lvl5pPr>
          </a:lstStyle>
          <a:p>
            <a:pPr lvl="0"/>
            <a:r>
              <a:rPr lang="en-US"/>
              <a:t>Type Here</a:t>
            </a:r>
          </a:p>
          <a:p>
            <a:pPr marL="0" marR="0" lvl="0" indent="0" algn="ctr" defTabSz="914400" rtl="0" eaLnBrk="1" fontAlgn="auto" latinLnBrk="0" hangingPunct="1">
              <a:lnSpc>
                <a:spcPct val="100000"/>
              </a:lnSpc>
              <a:spcBef>
                <a:spcPts val="0"/>
              </a:spcBef>
              <a:spcAft>
                <a:spcPts val="800"/>
              </a:spcAft>
              <a:buClr>
                <a:srgbClr val="FFFFFF"/>
              </a:buClr>
              <a:buSzTx/>
              <a:buFont typeface="Arial" panose="020B0604020202020204" pitchFamily="34" charset="0"/>
              <a:buNone/>
              <a:tabLst/>
              <a:defRPr/>
            </a:pPr>
            <a:r>
              <a:rPr lang="en-US"/>
              <a:t>Type text here. Type text here. Type text here. Type text here. Type text here. Type text here. Type text here. Type text here. Type text here. Type text here. Type text here. Type text here. Type text here. Type text here.</a:t>
            </a:r>
          </a:p>
        </p:txBody>
      </p:sp>
      <p:sp>
        <p:nvSpPr>
          <p:cNvPr id="15" name="Text Placeholder 2">
            <a:extLst>
              <a:ext uri="{FF2B5EF4-FFF2-40B4-BE49-F238E27FC236}">
                <a16:creationId xmlns:a16="http://schemas.microsoft.com/office/drawing/2014/main" id="{9F6CF254-F0B0-43DE-8A1C-79995B9C3378}"/>
              </a:ext>
            </a:extLst>
          </p:cNvPr>
          <p:cNvSpPr>
            <a:spLocks noGrp="1"/>
          </p:cNvSpPr>
          <p:nvPr>
            <p:ph type="body" sz="quarter" idx="36" hasCustomPrompt="1"/>
          </p:nvPr>
        </p:nvSpPr>
        <p:spPr>
          <a:xfrm>
            <a:off x="6443574" y="1187824"/>
            <a:ext cx="2222987" cy="3124200"/>
          </a:xfrm>
          <a:prstGeom prst="rect">
            <a:avLst/>
          </a:prstGeom>
        </p:spPr>
        <p:txBody>
          <a:bodyPr/>
          <a:lstStyle>
            <a:lvl1pPr marL="0" marR="0" indent="0" algn="ctr" defTabSz="914400" rtl="0" eaLnBrk="1" fontAlgn="auto" latinLnBrk="0" hangingPunct="1">
              <a:lnSpc>
                <a:spcPct val="100000"/>
              </a:lnSpc>
              <a:spcBef>
                <a:spcPts val="0"/>
              </a:spcBef>
              <a:spcAft>
                <a:spcPts val="800"/>
              </a:spcAft>
              <a:buClr>
                <a:srgbClr val="FFFFFF"/>
              </a:buClr>
              <a:buSzTx/>
              <a:buFont typeface="Arial" panose="020B0604020202020204" pitchFamily="34" charset="0"/>
              <a:buNone/>
              <a:tabLst/>
              <a:defRPr sz="1600">
                <a:solidFill>
                  <a:schemeClr val="bg1"/>
                </a:solidFill>
              </a:defRPr>
            </a:lvl1pPr>
            <a:lvl2pPr marL="457200" indent="0" algn="ctr">
              <a:spcAft>
                <a:spcPts val="0"/>
              </a:spcAft>
              <a:buClr>
                <a:srgbClr val="FFFFFF"/>
              </a:buClr>
              <a:buFont typeface="Arial" panose="020B0604020202020204" pitchFamily="34" charset="0"/>
              <a:buNone/>
              <a:defRPr sz="1600">
                <a:solidFill>
                  <a:schemeClr val="bg1"/>
                </a:solidFill>
              </a:defRPr>
            </a:lvl2pPr>
            <a:lvl3pPr>
              <a:defRPr sz="1600"/>
            </a:lvl3pPr>
            <a:lvl4pPr>
              <a:defRPr sz="1600"/>
            </a:lvl4pPr>
            <a:lvl5pPr>
              <a:defRPr sz="1600"/>
            </a:lvl5pPr>
          </a:lstStyle>
          <a:p>
            <a:pPr lvl="0"/>
            <a:r>
              <a:rPr lang="en-US"/>
              <a:t>Type Here</a:t>
            </a:r>
          </a:p>
          <a:p>
            <a:pPr marL="0" marR="0" lvl="0" indent="0" algn="ctr" defTabSz="914400" rtl="0" eaLnBrk="1" fontAlgn="auto" latinLnBrk="0" hangingPunct="1">
              <a:lnSpc>
                <a:spcPct val="100000"/>
              </a:lnSpc>
              <a:spcBef>
                <a:spcPts val="0"/>
              </a:spcBef>
              <a:spcAft>
                <a:spcPts val="800"/>
              </a:spcAft>
              <a:buClr>
                <a:srgbClr val="FFFFFF"/>
              </a:buClr>
              <a:buSzTx/>
              <a:buFont typeface="Arial" panose="020B0604020202020204" pitchFamily="34" charset="0"/>
              <a:buNone/>
              <a:tabLst/>
              <a:defRPr/>
            </a:pPr>
            <a:r>
              <a:rPr lang="en-US"/>
              <a:t>Type text here. Type text here. Type text here. Type text here. Type text here. Type text here. Type text here. Type text here. Type text here. Type text here. Type text here. Type text here. Type text here. Type text here.</a:t>
            </a:r>
          </a:p>
        </p:txBody>
      </p:sp>
    </p:spTree>
    <p:extLst>
      <p:ext uri="{BB962C8B-B14F-4D97-AF65-F5344CB8AC3E}">
        <p14:creationId xmlns:p14="http://schemas.microsoft.com/office/powerpoint/2010/main" val="1914026495"/>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7_Title and Content">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53440ADD-EBD6-4DD1-A855-5D6005FADB8E}"/>
              </a:ext>
            </a:extLst>
          </p:cNvPr>
          <p:cNvSpPr/>
          <p:nvPr userDrawn="1"/>
        </p:nvSpPr>
        <p:spPr>
          <a:xfrm>
            <a:off x="304800" y="1041399"/>
            <a:ext cx="4088963" cy="3448049"/>
          </a:xfrm>
          <a:prstGeom prst="roundRect">
            <a:avLst/>
          </a:prstGeom>
          <a:solidFill>
            <a:srgbClr val="F08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chemeClr val="bg1"/>
              </a:solidFill>
            </a:endParaRPr>
          </a:p>
        </p:txBody>
      </p:sp>
      <p:sp>
        <p:nvSpPr>
          <p:cNvPr id="13" name="Rectangle: Rounded Corners 12">
            <a:extLst>
              <a:ext uri="{FF2B5EF4-FFF2-40B4-BE49-F238E27FC236}">
                <a16:creationId xmlns:a16="http://schemas.microsoft.com/office/drawing/2014/main" id="{5B4F79F6-D502-47A3-902C-9CF0C2C342FC}"/>
              </a:ext>
            </a:extLst>
          </p:cNvPr>
          <p:cNvSpPr/>
          <p:nvPr userDrawn="1"/>
        </p:nvSpPr>
        <p:spPr>
          <a:xfrm>
            <a:off x="4800876" y="1041398"/>
            <a:ext cx="4070069" cy="3448049"/>
          </a:xfrm>
          <a:prstGeom prst="roundRect">
            <a:avLst/>
          </a:prstGeom>
          <a:solidFill>
            <a:srgbClr val="784E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rgbClr val="FFFFFF"/>
              </a:solidFill>
            </a:endParaRPr>
          </a:p>
        </p:txBody>
      </p:sp>
      <p:sp>
        <p:nvSpPr>
          <p:cNvPr id="5" name="Text Placeholder 41">
            <a:extLst>
              <a:ext uri="{FF2B5EF4-FFF2-40B4-BE49-F238E27FC236}">
                <a16:creationId xmlns:a16="http://schemas.microsoft.com/office/drawing/2014/main" id="{43F3CE48-1AEC-4A2E-B749-6BBBC158231D}"/>
              </a:ext>
            </a:extLst>
          </p:cNvPr>
          <p:cNvSpPr>
            <a:spLocks noGrp="1"/>
          </p:cNvSpPr>
          <p:nvPr>
            <p:ph type="body" sz="quarter" idx="31" hasCustomPrompt="1"/>
          </p:nvPr>
        </p:nvSpPr>
        <p:spPr>
          <a:xfrm>
            <a:off x="304800" y="285750"/>
            <a:ext cx="8566150"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Type Slide Title Here | Optional Subtitle Here</a:t>
            </a:r>
          </a:p>
        </p:txBody>
      </p:sp>
      <p:sp>
        <p:nvSpPr>
          <p:cNvPr id="12" name="Text Placeholder 2">
            <a:extLst>
              <a:ext uri="{FF2B5EF4-FFF2-40B4-BE49-F238E27FC236}">
                <a16:creationId xmlns:a16="http://schemas.microsoft.com/office/drawing/2014/main" id="{06B2A389-DE50-44FA-BA9F-93D3131D4638}"/>
              </a:ext>
            </a:extLst>
          </p:cNvPr>
          <p:cNvSpPr>
            <a:spLocks noGrp="1"/>
          </p:cNvSpPr>
          <p:nvPr>
            <p:ph type="body" sz="quarter" idx="34" hasCustomPrompt="1"/>
          </p:nvPr>
        </p:nvSpPr>
        <p:spPr>
          <a:xfrm>
            <a:off x="471488" y="1181100"/>
            <a:ext cx="3742393" cy="3124200"/>
          </a:xfrm>
          <a:prstGeom prst="rect">
            <a:avLst/>
          </a:prstGeom>
        </p:spPr>
        <p:txBody>
          <a:bodyPr/>
          <a:lstStyle>
            <a:lvl1pPr marL="0" marR="0" indent="0" algn="ctr" defTabSz="914400" rtl="0" eaLnBrk="1" fontAlgn="auto" latinLnBrk="0" hangingPunct="1">
              <a:lnSpc>
                <a:spcPct val="100000"/>
              </a:lnSpc>
              <a:spcBef>
                <a:spcPts val="0"/>
              </a:spcBef>
              <a:spcAft>
                <a:spcPts val="800"/>
              </a:spcAft>
              <a:buClr>
                <a:srgbClr val="FFFFFF"/>
              </a:buClr>
              <a:buSzTx/>
              <a:buFont typeface="Arial" panose="020B0604020202020204" pitchFamily="34" charset="0"/>
              <a:buNone/>
              <a:tabLst/>
              <a:defRPr sz="1600">
                <a:solidFill>
                  <a:schemeClr val="bg1"/>
                </a:solidFill>
              </a:defRPr>
            </a:lvl1pPr>
            <a:lvl2pPr marL="457200" indent="0" algn="ctr">
              <a:spcAft>
                <a:spcPts val="0"/>
              </a:spcAft>
              <a:buClr>
                <a:srgbClr val="FFFFFF"/>
              </a:buClr>
              <a:buFont typeface="Arial" panose="020B0604020202020204" pitchFamily="34" charset="0"/>
              <a:buNone/>
              <a:defRPr sz="1600">
                <a:solidFill>
                  <a:schemeClr val="bg1"/>
                </a:solidFill>
              </a:defRPr>
            </a:lvl2pPr>
            <a:lvl3pPr>
              <a:defRPr sz="1600"/>
            </a:lvl3pPr>
            <a:lvl4pPr>
              <a:defRPr sz="1600"/>
            </a:lvl4pPr>
            <a:lvl5pPr>
              <a:defRPr sz="1600"/>
            </a:lvl5pPr>
          </a:lstStyle>
          <a:p>
            <a:pPr lvl="0"/>
            <a:r>
              <a:rPr lang="en-US"/>
              <a:t>Type Here</a:t>
            </a:r>
          </a:p>
          <a:p>
            <a:pPr marL="0" marR="0" lvl="0" indent="0" algn="ctr" defTabSz="914400" rtl="0" eaLnBrk="1" fontAlgn="auto" latinLnBrk="0" hangingPunct="1">
              <a:lnSpc>
                <a:spcPct val="100000"/>
              </a:lnSpc>
              <a:spcBef>
                <a:spcPts val="0"/>
              </a:spcBef>
              <a:spcAft>
                <a:spcPts val="800"/>
              </a:spcAft>
              <a:buClr>
                <a:srgbClr val="FFFFFF"/>
              </a:buClr>
              <a:buSzTx/>
              <a:buFont typeface="Arial" panose="020B0604020202020204" pitchFamily="34" charset="0"/>
              <a:buNone/>
              <a:tabLst/>
              <a:defRPr/>
            </a:pPr>
            <a:r>
              <a:rPr lang="en-US"/>
              <a:t>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a:t>
            </a:r>
          </a:p>
        </p:txBody>
      </p:sp>
      <p:cxnSp>
        <p:nvCxnSpPr>
          <p:cNvPr id="4" name="Straight Connector 3">
            <a:extLst>
              <a:ext uri="{FF2B5EF4-FFF2-40B4-BE49-F238E27FC236}">
                <a16:creationId xmlns:a16="http://schemas.microsoft.com/office/drawing/2014/main" id="{65F9707C-B7ED-4271-88C0-FE4E1CB54EE2}"/>
              </a:ext>
            </a:extLst>
          </p:cNvPr>
          <p:cNvCxnSpPr/>
          <p:nvPr userDrawn="1"/>
        </p:nvCxnSpPr>
        <p:spPr>
          <a:xfrm>
            <a:off x="4585659" y="1041400"/>
            <a:ext cx="0" cy="3448050"/>
          </a:xfrm>
          <a:prstGeom prst="line">
            <a:avLst/>
          </a:prstGeom>
        </p:spPr>
        <p:style>
          <a:lnRef idx="1">
            <a:schemeClr val="accent2"/>
          </a:lnRef>
          <a:fillRef idx="0">
            <a:schemeClr val="accent2"/>
          </a:fillRef>
          <a:effectRef idx="0">
            <a:schemeClr val="accent2"/>
          </a:effectRef>
          <a:fontRef idx="minor">
            <a:schemeClr val="tx1"/>
          </a:fontRef>
        </p:style>
      </p:cxnSp>
      <p:sp>
        <p:nvSpPr>
          <p:cNvPr id="14" name="Text Placeholder 2">
            <a:extLst>
              <a:ext uri="{FF2B5EF4-FFF2-40B4-BE49-F238E27FC236}">
                <a16:creationId xmlns:a16="http://schemas.microsoft.com/office/drawing/2014/main" id="{D1566637-0B9D-4CDE-BD51-D4E26925A693}"/>
              </a:ext>
            </a:extLst>
          </p:cNvPr>
          <p:cNvSpPr>
            <a:spLocks noGrp="1"/>
          </p:cNvSpPr>
          <p:nvPr>
            <p:ph type="body" sz="quarter" idx="35" hasCustomPrompt="1"/>
          </p:nvPr>
        </p:nvSpPr>
        <p:spPr>
          <a:xfrm>
            <a:off x="4975315" y="1181100"/>
            <a:ext cx="3747204" cy="3124200"/>
          </a:xfrm>
          <a:prstGeom prst="rect">
            <a:avLst/>
          </a:prstGeom>
        </p:spPr>
        <p:txBody>
          <a:bodyPr/>
          <a:lstStyle>
            <a:lvl1pPr marL="0" marR="0" indent="0" algn="ctr" defTabSz="914400" rtl="0" eaLnBrk="1" fontAlgn="auto" latinLnBrk="0" hangingPunct="1">
              <a:lnSpc>
                <a:spcPct val="100000"/>
              </a:lnSpc>
              <a:spcBef>
                <a:spcPts val="0"/>
              </a:spcBef>
              <a:spcAft>
                <a:spcPts val="800"/>
              </a:spcAft>
              <a:buClr>
                <a:srgbClr val="FFFFFF"/>
              </a:buClr>
              <a:buSzTx/>
              <a:buFont typeface="Arial" panose="020B0604020202020204" pitchFamily="34" charset="0"/>
              <a:buNone/>
              <a:tabLst/>
              <a:defRPr sz="1600">
                <a:solidFill>
                  <a:schemeClr val="bg1"/>
                </a:solidFill>
              </a:defRPr>
            </a:lvl1pPr>
            <a:lvl2pPr marL="457200" indent="0" algn="ctr">
              <a:spcAft>
                <a:spcPts val="0"/>
              </a:spcAft>
              <a:buClr>
                <a:srgbClr val="FFFFFF"/>
              </a:buClr>
              <a:buFont typeface="Arial" panose="020B0604020202020204" pitchFamily="34" charset="0"/>
              <a:buNone/>
              <a:defRPr sz="1600">
                <a:solidFill>
                  <a:schemeClr val="bg1"/>
                </a:solidFill>
              </a:defRPr>
            </a:lvl2pPr>
            <a:lvl3pPr>
              <a:defRPr sz="1600"/>
            </a:lvl3pPr>
            <a:lvl4pPr>
              <a:defRPr sz="1600"/>
            </a:lvl4pPr>
            <a:lvl5pPr>
              <a:defRPr sz="1600"/>
            </a:lvl5pPr>
          </a:lstStyle>
          <a:p>
            <a:pPr lvl="0"/>
            <a:r>
              <a:rPr lang="en-US"/>
              <a:t>Type Here</a:t>
            </a:r>
          </a:p>
          <a:p>
            <a:pPr marL="0" marR="0" lvl="0" indent="0" algn="ctr" defTabSz="914400" rtl="0" eaLnBrk="1" fontAlgn="auto" latinLnBrk="0" hangingPunct="1">
              <a:lnSpc>
                <a:spcPct val="100000"/>
              </a:lnSpc>
              <a:spcBef>
                <a:spcPts val="0"/>
              </a:spcBef>
              <a:spcAft>
                <a:spcPts val="800"/>
              </a:spcAft>
              <a:buClr>
                <a:srgbClr val="FFFFFF"/>
              </a:buClr>
              <a:buSzTx/>
              <a:buFont typeface="Arial" panose="020B0604020202020204" pitchFamily="34" charset="0"/>
              <a:buNone/>
              <a:tabLst/>
              <a:defRPr/>
            </a:pPr>
            <a:r>
              <a:rPr lang="en-US"/>
              <a:t>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a:t>
            </a:r>
          </a:p>
          <a:p>
            <a:pPr marL="0" marR="0" lvl="0" indent="0" algn="ctr" defTabSz="914400" rtl="0" eaLnBrk="1" fontAlgn="auto" latinLnBrk="0" hangingPunct="1">
              <a:lnSpc>
                <a:spcPct val="100000"/>
              </a:lnSpc>
              <a:spcBef>
                <a:spcPts val="0"/>
              </a:spcBef>
              <a:spcAft>
                <a:spcPts val="800"/>
              </a:spcAft>
              <a:buClr>
                <a:srgbClr val="FFFFFF"/>
              </a:buClr>
              <a:buSzTx/>
              <a:buFont typeface="Arial" panose="020B0604020202020204" pitchFamily="34" charset="0"/>
              <a:buNone/>
              <a:tabLst/>
              <a:defRPr/>
            </a:pPr>
            <a:r>
              <a:rPr lang="en-US"/>
              <a:t>.</a:t>
            </a:r>
          </a:p>
        </p:txBody>
      </p:sp>
    </p:spTree>
    <p:extLst>
      <p:ext uri="{BB962C8B-B14F-4D97-AF65-F5344CB8AC3E}">
        <p14:creationId xmlns:p14="http://schemas.microsoft.com/office/powerpoint/2010/main" val="1481385883"/>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1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BDE6C4-4D75-4887-8836-B21F5D188337}"/>
              </a:ext>
            </a:extLst>
          </p:cNvPr>
          <p:cNvSpPr/>
          <p:nvPr userDrawn="1"/>
        </p:nvSpPr>
        <p:spPr>
          <a:xfrm>
            <a:off x="1" y="939800"/>
            <a:ext cx="9144000" cy="3549650"/>
          </a:xfrm>
          <a:prstGeom prst="rect">
            <a:avLst/>
          </a:prstGeom>
          <a:solidFill>
            <a:srgbClr val="919D9D">
              <a:alpha val="2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
            <a:extLst>
              <a:ext uri="{FF2B5EF4-FFF2-40B4-BE49-F238E27FC236}">
                <a16:creationId xmlns:a16="http://schemas.microsoft.com/office/drawing/2014/main" id="{BCD63E46-48E1-4DB3-82A2-2EFC17EA0F9F}"/>
              </a:ext>
            </a:extLst>
          </p:cNvPr>
          <p:cNvSpPr>
            <a:spLocks noGrp="1"/>
          </p:cNvSpPr>
          <p:nvPr>
            <p:ph type="body" sz="quarter" idx="32" hasCustomPrompt="1"/>
          </p:nvPr>
        </p:nvSpPr>
        <p:spPr>
          <a:xfrm>
            <a:off x="4972658" y="1471613"/>
            <a:ext cx="3895624" cy="2732087"/>
          </a:xfrm>
          <a:prstGeom prst="rect">
            <a:avLst/>
          </a:prstGeom>
        </p:spPr>
        <p:txBody>
          <a:bodyPr/>
          <a:lstStyle>
            <a:lvl1pPr marL="342900" indent="-342900">
              <a:spcAft>
                <a:spcPts val="0"/>
              </a:spcAft>
              <a:buClr>
                <a:srgbClr val="F08F1F"/>
              </a:buClr>
              <a:buFont typeface="Arial" panose="020B0604020202020204" pitchFamily="34" charset="0"/>
              <a:buChar char="•"/>
              <a:defRPr sz="1600">
                <a:solidFill>
                  <a:srgbClr val="0057B8"/>
                </a:solidFill>
              </a:defRPr>
            </a:lvl1pPr>
            <a:lvl2pPr marL="742950" indent="-285750">
              <a:spcAft>
                <a:spcPts val="0"/>
              </a:spcAft>
              <a:buClr>
                <a:srgbClr val="F08F1F"/>
              </a:buClr>
              <a:buFont typeface="Arial" panose="020B0604020202020204" pitchFamily="34" charset="0"/>
              <a:buChar char="-"/>
              <a:defRPr sz="1600">
                <a:solidFill>
                  <a:srgbClr val="0057B8"/>
                </a:solidFill>
              </a:defRPr>
            </a:lvl2pPr>
            <a:lvl3pPr>
              <a:defRPr sz="1600"/>
            </a:lvl3pPr>
            <a:lvl4pPr>
              <a:defRPr sz="1600"/>
            </a:lvl4pPr>
            <a:lvl5pPr>
              <a:defRPr sz="1600"/>
            </a:lvl5pPr>
          </a:lstStyle>
          <a:p>
            <a:pPr lvl="0"/>
            <a:r>
              <a:rPr lang="en-US"/>
              <a:t>Type Here</a:t>
            </a:r>
          </a:p>
          <a:p>
            <a:pPr lvl="1"/>
            <a:r>
              <a:rPr lang="en-US"/>
              <a:t>Type Here</a:t>
            </a:r>
          </a:p>
          <a:p>
            <a:pPr lvl="1"/>
            <a:r>
              <a:rPr lang="en-US"/>
              <a:t>Type Here</a:t>
            </a:r>
          </a:p>
        </p:txBody>
      </p:sp>
      <p:sp>
        <p:nvSpPr>
          <p:cNvPr id="11" name="Text Placeholder 2">
            <a:extLst>
              <a:ext uri="{FF2B5EF4-FFF2-40B4-BE49-F238E27FC236}">
                <a16:creationId xmlns:a16="http://schemas.microsoft.com/office/drawing/2014/main" id="{75BAB9C8-A9D3-477C-BA90-B6388FB080CB}"/>
              </a:ext>
            </a:extLst>
          </p:cNvPr>
          <p:cNvSpPr>
            <a:spLocks noGrp="1"/>
          </p:cNvSpPr>
          <p:nvPr>
            <p:ph type="body" sz="quarter" idx="36" hasCustomPrompt="1"/>
          </p:nvPr>
        </p:nvSpPr>
        <p:spPr>
          <a:xfrm>
            <a:off x="317308" y="1471613"/>
            <a:ext cx="3895624" cy="2732087"/>
          </a:xfrm>
          <a:prstGeom prst="rect">
            <a:avLst/>
          </a:prstGeom>
        </p:spPr>
        <p:txBody>
          <a:bodyPr/>
          <a:lstStyle>
            <a:lvl1pPr marL="285750" indent="-285750">
              <a:spcBef>
                <a:spcPts val="384"/>
              </a:spcBef>
              <a:spcAft>
                <a:spcPts val="0"/>
              </a:spcAft>
              <a:buClr>
                <a:srgbClr val="F08F1F"/>
              </a:buClr>
              <a:buFont typeface="Arial" panose="020B0604020202020204" pitchFamily="34" charset="0"/>
              <a:buChar char="•"/>
              <a:defRPr sz="1600">
                <a:solidFill>
                  <a:srgbClr val="0057B8"/>
                </a:solidFill>
              </a:defRPr>
            </a:lvl1pPr>
            <a:lvl2pPr marL="742950" indent="-285750">
              <a:spcBef>
                <a:spcPts val="384"/>
              </a:spcBef>
              <a:spcAft>
                <a:spcPts val="0"/>
              </a:spcAft>
              <a:buClr>
                <a:srgbClr val="F08F1F"/>
              </a:buClr>
              <a:buFont typeface="Arial" panose="020B0604020202020204" pitchFamily="34" charset="0"/>
              <a:buChar char="-"/>
              <a:defRPr sz="1600">
                <a:solidFill>
                  <a:srgbClr val="0057B8"/>
                </a:solidFill>
              </a:defRPr>
            </a:lvl2pPr>
            <a:lvl3pPr>
              <a:defRPr sz="1600"/>
            </a:lvl3pPr>
            <a:lvl4pPr>
              <a:defRPr sz="1600"/>
            </a:lvl4pPr>
            <a:lvl5pPr>
              <a:defRPr sz="1600"/>
            </a:lvl5pPr>
          </a:lstStyle>
          <a:p>
            <a:pPr lvl="0"/>
            <a:r>
              <a:rPr lang="en-US"/>
              <a:t>Type Here</a:t>
            </a:r>
          </a:p>
          <a:p>
            <a:pPr lvl="1"/>
            <a:r>
              <a:rPr lang="en-US"/>
              <a:t>Type Here</a:t>
            </a:r>
          </a:p>
          <a:p>
            <a:pPr lvl="1"/>
            <a:r>
              <a:rPr lang="en-US"/>
              <a:t>Type Here</a:t>
            </a:r>
          </a:p>
          <a:p>
            <a:pPr lvl="1"/>
            <a:endParaRPr lang="en-US"/>
          </a:p>
        </p:txBody>
      </p:sp>
      <p:sp>
        <p:nvSpPr>
          <p:cNvPr id="15" name="Text Placeholder 5">
            <a:extLst>
              <a:ext uri="{FF2B5EF4-FFF2-40B4-BE49-F238E27FC236}">
                <a16:creationId xmlns:a16="http://schemas.microsoft.com/office/drawing/2014/main" id="{BED01278-02DB-4C4B-92C5-0936D17C32D9}"/>
              </a:ext>
            </a:extLst>
          </p:cNvPr>
          <p:cNvSpPr>
            <a:spLocks noGrp="1"/>
          </p:cNvSpPr>
          <p:nvPr>
            <p:ph type="body" sz="quarter" idx="37" hasCustomPrompt="1"/>
          </p:nvPr>
        </p:nvSpPr>
        <p:spPr>
          <a:xfrm>
            <a:off x="316706" y="1041401"/>
            <a:ext cx="3895622" cy="337343"/>
          </a:xfrm>
          <a:prstGeom prst="rect">
            <a:avLst/>
          </a:prstGeom>
        </p:spPr>
        <p:txBody>
          <a:bodyPr anchor="ctr"/>
          <a:lstStyle>
            <a:lvl1pPr marL="0" indent="0" algn="l">
              <a:buNone/>
              <a:defRPr b="1">
                <a:solidFill>
                  <a:srgbClr val="F08F1F"/>
                </a:solidFill>
              </a:defRPr>
            </a:lvl1pPr>
          </a:lstStyle>
          <a:p>
            <a:pPr lvl="0"/>
            <a:r>
              <a:rPr lang="en-US"/>
              <a:t>Column Heading</a:t>
            </a:r>
          </a:p>
        </p:txBody>
      </p:sp>
      <p:sp>
        <p:nvSpPr>
          <p:cNvPr id="16" name="Text Placeholder 5">
            <a:extLst>
              <a:ext uri="{FF2B5EF4-FFF2-40B4-BE49-F238E27FC236}">
                <a16:creationId xmlns:a16="http://schemas.microsoft.com/office/drawing/2014/main" id="{2E0C95A8-6089-4019-851B-52C2EE3886B1}"/>
              </a:ext>
            </a:extLst>
          </p:cNvPr>
          <p:cNvSpPr>
            <a:spLocks noGrp="1"/>
          </p:cNvSpPr>
          <p:nvPr>
            <p:ph type="body" sz="quarter" idx="38" hasCustomPrompt="1"/>
          </p:nvPr>
        </p:nvSpPr>
        <p:spPr>
          <a:xfrm>
            <a:off x="4967293" y="1041401"/>
            <a:ext cx="3895622" cy="337343"/>
          </a:xfrm>
          <a:prstGeom prst="rect">
            <a:avLst/>
          </a:prstGeom>
        </p:spPr>
        <p:txBody>
          <a:bodyPr anchor="ctr"/>
          <a:lstStyle>
            <a:lvl1pPr marL="0" indent="0" algn="l">
              <a:buNone/>
              <a:defRPr b="1">
                <a:solidFill>
                  <a:srgbClr val="F08F1F"/>
                </a:solidFill>
              </a:defRPr>
            </a:lvl1pPr>
          </a:lstStyle>
          <a:p>
            <a:pPr lvl="0"/>
            <a:r>
              <a:rPr lang="en-US"/>
              <a:t>Column Heading</a:t>
            </a:r>
          </a:p>
        </p:txBody>
      </p:sp>
      <p:sp>
        <p:nvSpPr>
          <p:cNvPr id="5" name="Text Placeholder 41">
            <a:extLst>
              <a:ext uri="{FF2B5EF4-FFF2-40B4-BE49-F238E27FC236}">
                <a16:creationId xmlns:a16="http://schemas.microsoft.com/office/drawing/2014/main" id="{43F3CE48-1AEC-4A2E-B749-6BBBC158231D}"/>
              </a:ext>
            </a:extLst>
          </p:cNvPr>
          <p:cNvSpPr>
            <a:spLocks noGrp="1"/>
          </p:cNvSpPr>
          <p:nvPr>
            <p:ph type="body" sz="quarter" idx="31" hasCustomPrompt="1"/>
          </p:nvPr>
        </p:nvSpPr>
        <p:spPr>
          <a:xfrm>
            <a:off x="304800" y="285750"/>
            <a:ext cx="8566150"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Type Slide Title Here | Optional Subtitle Here</a:t>
            </a:r>
          </a:p>
        </p:txBody>
      </p:sp>
      <p:cxnSp>
        <p:nvCxnSpPr>
          <p:cNvPr id="4" name="Straight Connector 3">
            <a:extLst>
              <a:ext uri="{FF2B5EF4-FFF2-40B4-BE49-F238E27FC236}">
                <a16:creationId xmlns:a16="http://schemas.microsoft.com/office/drawing/2014/main" id="{65F9707C-B7ED-4271-88C0-FE4E1CB54EE2}"/>
              </a:ext>
            </a:extLst>
          </p:cNvPr>
          <p:cNvCxnSpPr>
            <a:cxnSpLocks/>
            <a:stCxn id="8" idx="0"/>
          </p:cNvCxnSpPr>
          <p:nvPr userDrawn="1"/>
        </p:nvCxnSpPr>
        <p:spPr>
          <a:xfrm>
            <a:off x="4572001" y="939800"/>
            <a:ext cx="13658" cy="354965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9642797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9_Title and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FA9ECE8-10E2-44C4-AD50-F909D84E101D}"/>
              </a:ext>
            </a:extLst>
          </p:cNvPr>
          <p:cNvSpPr>
            <a:spLocks noGrp="1"/>
          </p:cNvSpPr>
          <p:nvPr>
            <p:ph type="body" sz="quarter" idx="32" hasCustomPrompt="1"/>
          </p:nvPr>
        </p:nvSpPr>
        <p:spPr>
          <a:xfrm>
            <a:off x="3301014" y="1471613"/>
            <a:ext cx="2573719" cy="3017834"/>
          </a:xfrm>
          <a:prstGeom prst="rect">
            <a:avLst/>
          </a:prstGeom>
        </p:spPr>
        <p:txBody>
          <a:bodyPr/>
          <a:lstStyle>
            <a:lvl1pPr marL="342900" indent="-342900">
              <a:spcAft>
                <a:spcPts val="0"/>
              </a:spcAft>
              <a:buClr>
                <a:srgbClr val="F08F1F"/>
              </a:buClr>
              <a:buFont typeface="Arial" panose="020B0604020202020204" pitchFamily="34" charset="0"/>
              <a:buChar char="•"/>
              <a:defRPr sz="1600">
                <a:solidFill>
                  <a:srgbClr val="0057B8"/>
                </a:solidFill>
              </a:defRPr>
            </a:lvl1pPr>
            <a:lvl2pPr marL="742950" indent="-285750">
              <a:spcAft>
                <a:spcPts val="0"/>
              </a:spcAft>
              <a:buClr>
                <a:srgbClr val="F08F1F"/>
              </a:buClr>
              <a:buFont typeface="Arial" panose="020B0604020202020204" pitchFamily="34" charset="0"/>
              <a:buChar char="-"/>
              <a:defRPr sz="1600">
                <a:solidFill>
                  <a:srgbClr val="0057B8"/>
                </a:solidFill>
              </a:defRPr>
            </a:lvl2pPr>
            <a:lvl3pPr>
              <a:defRPr sz="1600"/>
            </a:lvl3pPr>
            <a:lvl4pPr>
              <a:defRPr sz="1600"/>
            </a:lvl4pPr>
            <a:lvl5pPr>
              <a:defRPr sz="1600"/>
            </a:lvl5pPr>
          </a:lstStyle>
          <a:p>
            <a:pPr lvl="0"/>
            <a:r>
              <a:rPr lang="en-US"/>
              <a:t>Type Here</a:t>
            </a:r>
          </a:p>
          <a:p>
            <a:pPr lvl="1"/>
            <a:r>
              <a:rPr lang="en-US"/>
              <a:t>Type Here</a:t>
            </a:r>
          </a:p>
          <a:p>
            <a:pPr lvl="1"/>
            <a:r>
              <a:rPr lang="en-US"/>
              <a:t>Type Here</a:t>
            </a:r>
          </a:p>
        </p:txBody>
      </p:sp>
      <p:sp>
        <p:nvSpPr>
          <p:cNvPr id="9" name="Text Placeholder 2">
            <a:extLst>
              <a:ext uri="{FF2B5EF4-FFF2-40B4-BE49-F238E27FC236}">
                <a16:creationId xmlns:a16="http://schemas.microsoft.com/office/drawing/2014/main" id="{9A8A15C0-EB75-46C9-923E-C7F59C7EA501}"/>
              </a:ext>
            </a:extLst>
          </p:cNvPr>
          <p:cNvSpPr>
            <a:spLocks noGrp="1"/>
          </p:cNvSpPr>
          <p:nvPr>
            <p:ph type="body" sz="quarter" idx="33" hasCustomPrompt="1"/>
          </p:nvPr>
        </p:nvSpPr>
        <p:spPr>
          <a:xfrm>
            <a:off x="6277577" y="1471613"/>
            <a:ext cx="2573719" cy="3017834"/>
          </a:xfrm>
          <a:prstGeom prst="rect">
            <a:avLst/>
          </a:prstGeom>
        </p:spPr>
        <p:txBody>
          <a:bodyPr/>
          <a:lstStyle>
            <a:lvl1pPr marL="342900" indent="-342900">
              <a:spcAft>
                <a:spcPts val="0"/>
              </a:spcAft>
              <a:buClr>
                <a:srgbClr val="F08F1F"/>
              </a:buClr>
              <a:buFont typeface="Arial" panose="020B0604020202020204" pitchFamily="34" charset="0"/>
              <a:buChar char="•"/>
              <a:defRPr sz="1600">
                <a:solidFill>
                  <a:srgbClr val="0057B8"/>
                </a:solidFill>
              </a:defRPr>
            </a:lvl1pPr>
            <a:lvl2pPr marL="742950" indent="-285750">
              <a:spcAft>
                <a:spcPts val="0"/>
              </a:spcAft>
              <a:buClr>
                <a:srgbClr val="F08F1F"/>
              </a:buClr>
              <a:buFont typeface="Arial" panose="020B0604020202020204" pitchFamily="34" charset="0"/>
              <a:buChar char="-"/>
              <a:defRPr sz="1600">
                <a:solidFill>
                  <a:srgbClr val="0057B8"/>
                </a:solidFill>
              </a:defRPr>
            </a:lvl2pPr>
            <a:lvl3pPr>
              <a:defRPr sz="1600"/>
            </a:lvl3pPr>
            <a:lvl4pPr>
              <a:defRPr sz="1600"/>
            </a:lvl4pPr>
            <a:lvl5pPr>
              <a:defRPr sz="1600"/>
            </a:lvl5pPr>
          </a:lstStyle>
          <a:p>
            <a:pPr lvl="0"/>
            <a:r>
              <a:rPr lang="en-US"/>
              <a:t>Type Here</a:t>
            </a:r>
          </a:p>
          <a:p>
            <a:pPr lvl="1"/>
            <a:r>
              <a:rPr lang="en-US"/>
              <a:t>Type Here</a:t>
            </a:r>
          </a:p>
          <a:p>
            <a:pPr lvl="1"/>
            <a:r>
              <a:rPr lang="en-US"/>
              <a:t>Type Here</a:t>
            </a:r>
          </a:p>
        </p:txBody>
      </p:sp>
      <p:sp>
        <p:nvSpPr>
          <p:cNvPr id="5" name="Text Placeholder 41">
            <a:extLst>
              <a:ext uri="{FF2B5EF4-FFF2-40B4-BE49-F238E27FC236}">
                <a16:creationId xmlns:a16="http://schemas.microsoft.com/office/drawing/2014/main" id="{43F3CE48-1AEC-4A2E-B749-6BBBC158231D}"/>
              </a:ext>
            </a:extLst>
          </p:cNvPr>
          <p:cNvSpPr>
            <a:spLocks noGrp="1"/>
          </p:cNvSpPr>
          <p:nvPr>
            <p:ph type="body" sz="quarter" idx="31" hasCustomPrompt="1"/>
          </p:nvPr>
        </p:nvSpPr>
        <p:spPr>
          <a:xfrm>
            <a:off x="304800" y="285750"/>
            <a:ext cx="8566150"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Type Slide Title Here | Optional Subtitle Here</a:t>
            </a:r>
          </a:p>
        </p:txBody>
      </p:sp>
      <p:sp>
        <p:nvSpPr>
          <p:cNvPr id="12" name="Text Placeholder 2">
            <a:extLst>
              <a:ext uri="{FF2B5EF4-FFF2-40B4-BE49-F238E27FC236}">
                <a16:creationId xmlns:a16="http://schemas.microsoft.com/office/drawing/2014/main" id="{06B2A389-DE50-44FA-BA9F-93D3131D4638}"/>
              </a:ext>
            </a:extLst>
          </p:cNvPr>
          <p:cNvSpPr>
            <a:spLocks noGrp="1"/>
          </p:cNvSpPr>
          <p:nvPr>
            <p:ph type="body" sz="quarter" idx="34" hasCustomPrompt="1"/>
          </p:nvPr>
        </p:nvSpPr>
        <p:spPr>
          <a:xfrm>
            <a:off x="324452" y="1471613"/>
            <a:ext cx="2573719" cy="3017834"/>
          </a:xfrm>
          <a:prstGeom prst="rect">
            <a:avLst/>
          </a:prstGeom>
        </p:spPr>
        <p:txBody>
          <a:bodyPr/>
          <a:lstStyle>
            <a:lvl1pPr marL="285750" indent="-285750">
              <a:spcBef>
                <a:spcPts val="384"/>
              </a:spcBef>
              <a:spcAft>
                <a:spcPts val="0"/>
              </a:spcAft>
              <a:buClr>
                <a:srgbClr val="F08F1F"/>
              </a:buClr>
              <a:buFont typeface="Arial" panose="020B0604020202020204" pitchFamily="34" charset="0"/>
              <a:buChar char="•"/>
              <a:defRPr sz="1600">
                <a:solidFill>
                  <a:srgbClr val="0057B8"/>
                </a:solidFill>
              </a:defRPr>
            </a:lvl1pPr>
            <a:lvl2pPr marL="742950" indent="-285750">
              <a:spcBef>
                <a:spcPts val="384"/>
              </a:spcBef>
              <a:spcAft>
                <a:spcPts val="0"/>
              </a:spcAft>
              <a:buClr>
                <a:srgbClr val="F08F1F"/>
              </a:buClr>
              <a:buFont typeface="Arial" panose="020B0604020202020204" pitchFamily="34" charset="0"/>
              <a:buChar char="-"/>
              <a:defRPr sz="1600">
                <a:solidFill>
                  <a:srgbClr val="0057B8"/>
                </a:solidFill>
              </a:defRPr>
            </a:lvl2pPr>
            <a:lvl3pPr>
              <a:defRPr sz="1600"/>
            </a:lvl3pPr>
            <a:lvl4pPr>
              <a:defRPr sz="1600"/>
            </a:lvl4pPr>
            <a:lvl5pPr>
              <a:defRPr sz="1600"/>
            </a:lvl5pPr>
          </a:lstStyle>
          <a:p>
            <a:pPr lvl="0"/>
            <a:r>
              <a:rPr lang="en-US"/>
              <a:t>Type Here</a:t>
            </a:r>
          </a:p>
          <a:p>
            <a:pPr lvl="1"/>
            <a:r>
              <a:rPr lang="en-US"/>
              <a:t>Type Here</a:t>
            </a:r>
          </a:p>
          <a:p>
            <a:pPr lvl="1"/>
            <a:r>
              <a:rPr lang="en-US"/>
              <a:t>Type Here</a:t>
            </a:r>
          </a:p>
          <a:p>
            <a:pPr lvl="1"/>
            <a:endParaRPr lang="en-US"/>
          </a:p>
        </p:txBody>
      </p:sp>
      <p:cxnSp>
        <p:nvCxnSpPr>
          <p:cNvPr id="4" name="Straight Connector 3">
            <a:extLst>
              <a:ext uri="{FF2B5EF4-FFF2-40B4-BE49-F238E27FC236}">
                <a16:creationId xmlns:a16="http://schemas.microsoft.com/office/drawing/2014/main" id="{65F9707C-B7ED-4271-88C0-FE4E1CB54EE2}"/>
              </a:ext>
            </a:extLst>
          </p:cNvPr>
          <p:cNvCxnSpPr/>
          <p:nvPr userDrawn="1"/>
        </p:nvCxnSpPr>
        <p:spPr>
          <a:xfrm>
            <a:off x="3111500" y="1041400"/>
            <a:ext cx="0" cy="344805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2945F241-A157-4ACE-AC16-51ADB98737B7}"/>
              </a:ext>
            </a:extLst>
          </p:cNvPr>
          <p:cNvCxnSpPr/>
          <p:nvPr userDrawn="1"/>
        </p:nvCxnSpPr>
        <p:spPr>
          <a:xfrm>
            <a:off x="6083300" y="1041400"/>
            <a:ext cx="0" cy="3448050"/>
          </a:xfrm>
          <a:prstGeom prst="line">
            <a:avLst/>
          </a:prstGeom>
        </p:spPr>
        <p:style>
          <a:lnRef idx="1">
            <a:schemeClr val="accent2"/>
          </a:lnRef>
          <a:fillRef idx="0">
            <a:schemeClr val="accent2"/>
          </a:fillRef>
          <a:effectRef idx="0">
            <a:schemeClr val="accent2"/>
          </a:effectRef>
          <a:fontRef idx="minor">
            <a:schemeClr val="tx1"/>
          </a:fontRef>
        </p:style>
      </p:cxnSp>
      <p:sp>
        <p:nvSpPr>
          <p:cNvPr id="6" name="Text Placeholder 5">
            <a:extLst>
              <a:ext uri="{FF2B5EF4-FFF2-40B4-BE49-F238E27FC236}">
                <a16:creationId xmlns:a16="http://schemas.microsoft.com/office/drawing/2014/main" id="{C5B44617-D0DF-44B7-B8EC-207553B8BFC0}"/>
              </a:ext>
            </a:extLst>
          </p:cNvPr>
          <p:cNvSpPr>
            <a:spLocks noGrp="1"/>
          </p:cNvSpPr>
          <p:nvPr>
            <p:ph type="body" sz="quarter" idx="35" hasCustomPrompt="1"/>
          </p:nvPr>
        </p:nvSpPr>
        <p:spPr>
          <a:xfrm>
            <a:off x="323850" y="1041401"/>
            <a:ext cx="2573718" cy="337343"/>
          </a:xfrm>
          <a:prstGeom prst="rect">
            <a:avLst/>
          </a:prstGeom>
        </p:spPr>
        <p:txBody>
          <a:bodyPr anchor="ctr"/>
          <a:lstStyle>
            <a:lvl1pPr marL="0" indent="0" algn="l">
              <a:buNone/>
              <a:defRPr b="1">
                <a:solidFill>
                  <a:srgbClr val="F08F1F"/>
                </a:solidFill>
              </a:defRPr>
            </a:lvl1pPr>
          </a:lstStyle>
          <a:p>
            <a:pPr lvl="0"/>
            <a:r>
              <a:rPr lang="en-US"/>
              <a:t>Column Heading</a:t>
            </a:r>
          </a:p>
        </p:txBody>
      </p:sp>
      <p:sp>
        <p:nvSpPr>
          <p:cNvPr id="10" name="Text Placeholder 5">
            <a:extLst>
              <a:ext uri="{FF2B5EF4-FFF2-40B4-BE49-F238E27FC236}">
                <a16:creationId xmlns:a16="http://schemas.microsoft.com/office/drawing/2014/main" id="{A1559C81-FDD7-4B5B-97E8-6BF7AFECB064}"/>
              </a:ext>
            </a:extLst>
          </p:cNvPr>
          <p:cNvSpPr>
            <a:spLocks noGrp="1"/>
          </p:cNvSpPr>
          <p:nvPr>
            <p:ph type="body" sz="quarter" idx="36" hasCustomPrompt="1"/>
          </p:nvPr>
        </p:nvSpPr>
        <p:spPr>
          <a:xfrm>
            <a:off x="3295649" y="1041401"/>
            <a:ext cx="2573718" cy="337343"/>
          </a:xfrm>
          <a:prstGeom prst="rect">
            <a:avLst/>
          </a:prstGeom>
        </p:spPr>
        <p:txBody>
          <a:bodyPr anchor="ctr"/>
          <a:lstStyle>
            <a:lvl1pPr marL="0" indent="0" algn="l">
              <a:buNone/>
              <a:defRPr b="1">
                <a:solidFill>
                  <a:srgbClr val="F08F1F"/>
                </a:solidFill>
              </a:defRPr>
            </a:lvl1pPr>
          </a:lstStyle>
          <a:p>
            <a:pPr lvl="0"/>
            <a:r>
              <a:rPr lang="en-US"/>
              <a:t>Column Heading</a:t>
            </a:r>
          </a:p>
        </p:txBody>
      </p:sp>
      <p:sp>
        <p:nvSpPr>
          <p:cNvPr id="11" name="Text Placeholder 5">
            <a:extLst>
              <a:ext uri="{FF2B5EF4-FFF2-40B4-BE49-F238E27FC236}">
                <a16:creationId xmlns:a16="http://schemas.microsoft.com/office/drawing/2014/main" id="{6BB7B59D-AFA7-4D16-9747-DCE304E67898}"/>
              </a:ext>
            </a:extLst>
          </p:cNvPr>
          <p:cNvSpPr>
            <a:spLocks noGrp="1"/>
          </p:cNvSpPr>
          <p:nvPr>
            <p:ph type="body" sz="quarter" idx="37" hasCustomPrompt="1"/>
          </p:nvPr>
        </p:nvSpPr>
        <p:spPr>
          <a:xfrm>
            <a:off x="6277578" y="1041400"/>
            <a:ext cx="2573718" cy="337343"/>
          </a:xfrm>
          <a:prstGeom prst="rect">
            <a:avLst/>
          </a:prstGeom>
        </p:spPr>
        <p:txBody>
          <a:bodyPr anchor="ctr"/>
          <a:lstStyle>
            <a:lvl1pPr marL="0" indent="0" algn="l">
              <a:buNone/>
              <a:defRPr b="1">
                <a:solidFill>
                  <a:srgbClr val="F08F1F"/>
                </a:solidFill>
              </a:defRPr>
            </a:lvl1pPr>
          </a:lstStyle>
          <a:p>
            <a:pPr lvl="0"/>
            <a:r>
              <a:rPr lang="en-US"/>
              <a:t>Column Heading</a:t>
            </a:r>
          </a:p>
        </p:txBody>
      </p:sp>
    </p:spTree>
    <p:extLst>
      <p:ext uri="{BB962C8B-B14F-4D97-AF65-F5344CB8AC3E}">
        <p14:creationId xmlns:p14="http://schemas.microsoft.com/office/powerpoint/2010/main" val="3819425085"/>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13" name="Straight Connector 12"/>
          <p:cNvCxnSpPr/>
          <p:nvPr userDrawn="1"/>
        </p:nvCxnSpPr>
        <p:spPr bwMode="auto">
          <a:xfrm>
            <a:off x="1671773" y="708880"/>
            <a:ext cx="57839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Rectangle 3"/>
          <p:cNvSpPr/>
          <p:nvPr userDrawn="1"/>
        </p:nvSpPr>
        <p:spPr>
          <a:xfrm>
            <a:off x="0" y="0"/>
            <a:ext cx="9144000" cy="120650"/>
          </a:xfrm>
          <a:prstGeom prst="rect">
            <a:avLst/>
          </a:prstGeom>
          <a:solidFill>
            <a:srgbClr val="0057B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5091"/>
              </a:solidFill>
            </a:endParaRPr>
          </a:p>
        </p:txBody>
      </p:sp>
      <p:cxnSp>
        <p:nvCxnSpPr>
          <p:cNvPr id="6" name="Straight Connector 5"/>
          <p:cNvCxnSpPr>
            <a:cxnSpLocks/>
            <a:endCxn id="15" idx="1"/>
          </p:cNvCxnSpPr>
          <p:nvPr userDrawn="1"/>
        </p:nvCxnSpPr>
        <p:spPr>
          <a:xfrm>
            <a:off x="1216464" y="4977027"/>
            <a:ext cx="6338876" cy="0"/>
          </a:xfrm>
          <a:prstGeom prst="line">
            <a:avLst/>
          </a:prstGeom>
          <a:ln w="6350" cmpd="sng">
            <a:solidFill>
              <a:srgbClr val="7E7F80"/>
            </a:solidFill>
          </a:ln>
          <a:effectLst/>
        </p:spPr>
        <p:style>
          <a:lnRef idx="2">
            <a:schemeClr val="accent1"/>
          </a:lnRef>
          <a:fillRef idx="0">
            <a:schemeClr val="accent1"/>
          </a:fillRef>
          <a:effectRef idx="1">
            <a:schemeClr val="accent1"/>
          </a:effectRef>
          <a:fontRef idx="minor">
            <a:schemeClr val="tx1"/>
          </a:fontRef>
        </p:style>
      </p:cxnSp>
      <p:pic>
        <p:nvPicPr>
          <p:cNvPr id="2" name="Picture 1" descr="DH_logo__CMYK.eps"/>
          <p:cNvPicPr>
            <a:picLocks noChangeAspect="1"/>
          </p:cNvPicPr>
          <p:nvPr userDrawn="1"/>
        </p:nvPicPr>
        <p:blipFill>
          <a:blip r:embed="rId22" cstate="print">
            <a:extLst>
              <a:ext uri="{28A0092B-C50C-407E-A947-70E740481C1C}">
                <a14:useLocalDpi xmlns:a14="http://schemas.microsoft.com/office/drawing/2010/main"/>
              </a:ext>
            </a:extLst>
          </a:blip>
          <a:stretch>
            <a:fillRect/>
          </a:stretch>
        </p:blipFill>
        <p:spPr>
          <a:xfrm>
            <a:off x="218916" y="4692806"/>
            <a:ext cx="1076467" cy="289896"/>
          </a:xfrm>
          <a:prstGeom prst="rect">
            <a:avLst/>
          </a:prstGeom>
        </p:spPr>
      </p:pic>
      <p:sp>
        <p:nvSpPr>
          <p:cNvPr id="9" name="Slide Number Placeholder 2">
            <a:extLst>
              <a:ext uri="{FF2B5EF4-FFF2-40B4-BE49-F238E27FC236}">
                <a16:creationId xmlns:a16="http://schemas.microsoft.com/office/drawing/2014/main" id="{A426A7F8-83C3-4BA5-B3A5-6A967E985F80}"/>
              </a:ext>
            </a:extLst>
          </p:cNvPr>
          <p:cNvSpPr txBox="1">
            <a:spLocks/>
          </p:cNvSpPr>
          <p:nvPr userDrawn="1"/>
        </p:nvSpPr>
        <p:spPr>
          <a:xfrm>
            <a:off x="8551069" y="4860683"/>
            <a:ext cx="504359" cy="216967"/>
          </a:xfrm>
          <a:prstGeom prst="rect">
            <a:avLst/>
          </a:prstGeom>
        </p:spPr>
        <p:txBody>
          <a:bodyPr vert="horz" lIns="91428" tIns="45714" rIns="91428" bIns="45714" rtlCol="0">
            <a:noAutofit/>
          </a:bodyPr>
          <a:lstStyle>
            <a:lvl1pPr marL="0" indent="0" algn="ctr" defTabSz="914400" rtl="0" eaLnBrk="1" latinLnBrk="0" hangingPunct="1">
              <a:spcBef>
                <a:spcPct val="20000"/>
              </a:spcBef>
              <a:buFont typeface="Arial" panose="020B0604020202020204" pitchFamily="34" charset="0"/>
              <a:buNone/>
              <a:defRPr sz="1800" b="1" kern="1200">
                <a:solidFill>
                  <a:srgbClr val="475761"/>
                </a:solidFill>
                <a:latin typeface="+mj-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l" defTabSz="685698"/>
            <a:r>
              <a:rPr lang="en-US" sz="900" b="0">
                <a:solidFill>
                  <a:srgbClr val="0057B8"/>
                </a:solidFill>
                <a:latin typeface="+mj-lt"/>
              </a:rPr>
              <a:t>|  </a:t>
            </a:r>
            <a:fld id="{16F498BA-62D8-46B0-8809-F41BF3F18C91}" type="slidenum">
              <a:rPr lang="en-US" sz="900" b="0" smtClean="0">
                <a:solidFill>
                  <a:srgbClr val="0057B8"/>
                </a:solidFill>
                <a:latin typeface="+mj-lt"/>
              </a:rPr>
              <a:pPr algn="l" defTabSz="685698"/>
              <a:t>‹#›</a:t>
            </a:fld>
            <a:endParaRPr lang="en-US" sz="900" b="0">
              <a:solidFill>
                <a:srgbClr val="0057B8"/>
              </a:solidFill>
              <a:latin typeface="+mj-lt"/>
            </a:endParaRPr>
          </a:p>
        </p:txBody>
      </p:sp>
      <p:sp>
        <p:nvSpPr>
          <p:cNvPr id="15" name="TextBox 14">
            <a:extLst>
              <a:ext uri="{FF2B5EF4-FFF2-40B4-BE49-F238E27FC236}">
                <a16:creationId xmlns:a16="http://schemas.microsoft.com/office/drawing/2014/main" id="{670AD9D0-04A1-4F8F-8477-500EE813E711}"/>
              </a:ext>
            </a:extLst>
          </p:cNvPr>
          <p:cNvSpPr txBox="1"/>
          <p:nvPr userDrawn="1"/>
        </p:nvSpPr>
        <p:spPr>
          <a:xfrm>
            <a:off x="7555340" y="4868543"/>
            <a:ext cx="1131464" cy="216967"/>
          </a:xfrm>
          <a:prstGeom prst="rect">
            <a:avLst/>
          </a:prstGeom>
          <a:noFill/>
        </p:spPr>
        <p:txBody>
          <a:bodyPr wrap="square" rtlCol="0">
            <a:spAutoFit/>
          </a:bodyPr>
          <a:lstStyle/>
          <a:p>
            <a:pPr algn="r"/>
            <a:r>
              <a:rPr lang="en-US" sz="800">
                <a:solidFill>
                  <a:srgbClr val="7E7F80"/>
                </a:solidFill>
              </a:rPr>
              <a:t>DiameterHealth.com </a:t>
            </a:r>
          </a:p>
        </p:txBody>
      </p:sp>
    </p:spTree>
    <p:extLst>
      <p:ext uri="{BB962C8B-B14F-4D97-AF65-F5344CB8AC3E}">
        <p14:creationId xmlns:p14="http://schemas.microsoft.com/office/powerpoint/2010/main" val="3243337512"/>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804" r:id="rId3"/>
    <p:sldLayoutId id="2147483801" r:id="rId4"/>
    <p:sldLayoutId id="2147483679" r:id="rId5"/>
    <p:sldLayoutId id="2147483746" r:id="rId6"/>
    <p:sldLayoutId id="2147483806" r:id="rId7"/>
    <p:sldLayoutId id="2147483808" r:id="rId8"/>
    <p:sldLayoutId id="2147483805" r:id="rId9"/>
    <p:sldLayoutId id="2147483799" r:id="rId10"/>
    <p:sldLayoutId id="2147483817" r:id="rId11"/>
    <p:sldLayoutId id="2147483766" r:id="rId12"/>
    <p:sldLayoutId id="2147483776" r:id="rId13"/>
    <p:sldLayoutId id="2147483765" r:id="rId14"/>
    <p:sldLayoutId id="2147483770" r:id="rId15"/>
    <p:sldLayoutId id="2147483800" r:id="rId16"/>
    <p:sldLayoutId id="2147483809" r:id="rId17"/>
    <p:sldLayoutId id="2147483802" r:id="rId18"/>
    <p:sldLayoutId id="2147483813" r:id="rId19"/>
    <p:sldLayoutId id="2147483818" r:id="rId20"/>
  </p:sldLayoutIdLst>
  <p:hf hdr="0" dt="0"/>
  <p:txStyles>
    <p:titleStyle>
      <a:lvl1pPr algn="l" defTabSz="914400" rtl="0" eaLnBrk="1" latinLnBrk="0" hangingPunct="1">
        <a:spcBef>
          <a:spcPct val="0"/>
        </a:spcBef>
        <a:buNone/>
        <a:defRPr sz="2400" b="0" kern="1200">
          <a:solidFill>
            <a:srgbClr val="1D5BB4"/>
          </a:solidFill>
          <a:latin typeface="Arial"/>
          <a:ea typeface="Open Sans Light" panose="020B0306030504020204" pitchFamily="34" charset="0"/>
          <a:cs typeface="Arial"/>
        </a:defRPr>
      </a:lvl1pPr>
    </p:titleStyle>
    <p:bodyStyle>
      <a:lvl1pPr marL="342900" indent="-342900" algn="l" defTabSz="914400" rtl="0" eaLnBrk="1" latinLnBrk="0" hangingPunct="1">
        <a:spcBef>
          <a:spcPct val="20000"/>
        </a:spcBef>
        <a:buClr>
          <a:srgbClr val="005DBF"/>
        </a:buClr>
        <a:buFont typeface="Arial" pitchFamily="34" charset="0"/>
        <a:buChar char="•"/>
        <a:defRPr sz="1800" kern="1200">
          <a:solidFill>
            <a:schemeClr val="tx1">
              <a:lumMod val="65000"/>
              <a:lumOff val="35000"/>
            </a:schemeClr>
          </a:solidFill>
          <a:latin typeface="+mn-lt"/>
          <a:ea typeface="+mn-ea"/>
          <a:cs typeface="+mn-cs"/>
        </a:defRPr>
      </a:lvl1pPr>
      <a:lvl2pPr marL="742950" indent="-285750" algn="l" defTabSz="914400" rtl="0" eaLnBrk="1" latinLnBrk="0" hangingPunct="1">
        <a:spcBef>
          <a:spcPct val="20000"/>
        </a:spcBef>
        <a:buClr>
          <a:srgbClr val="005DBF"/>
        </a:buClr>
        <a:buFont typeface="Arial" pitchFamily="34" charset="0"/>
        <a:buChar char="–"/>
        <a:defRPr sz="1600" kern="1200">
          <a:solidFill>
            <a:schemeClr val="tx1">
              <a:lumMod val="65000"/>
              <a:lumOff val="3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200" kern="1200">
          <a:solidFill>
            <a:schemeClr val="tx1">
              <a:lumMod val="65000"/>
              <a:lumOff val="3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2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53.png"/><Relationship Id="rId4" Type="http://schemas.openxmlformats.org/officeDocument/2006/relationships/image" Target="../media/image52.pn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hyperlink" Target="https://hl7.org/fhir/R4/extension-condition-asserteddate.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1.xml"/><Relationship Id="rId6" Type="http://schemas.openxmlformats.org/officeDocument/2006/relationships/hyperlink" Target="https://hl7.org/fhir/R4/extension-procedure-method.html" TargetMode="External"/><Relationship Id="rId5" Type="http://schemas.openxmlformats.org/officeDocument/2006/relationships/image" Target="../media/image69.png"/><Relationship Id="rId4" Type="http://schemas.openxmlformats.org/officeDocument/2006/relationships/image" Target="../media/image68.png"/></Relationships>
</file>

<file path=ppt/slides/_rels/slide1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1.xml"/><Relationship Id="rId5" Type="http://schemas.openxmlformats.org/officeDocument/2006/relationships/image" Target="../media/image73.png"/><Relationship Id="rId4" Type="http://schemas.openxmlformats.org/officeDocument/2006/relationships/image" Target="../media/image7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1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1.xml"/><Relationship Id="rId5" Type="http://schemas.openxmlformats.org/officeDocument/2006/relationships/hyperlink" Target="https://hl7.org/fhir/R4/datatypes.html#Timing" TargetMode="External"/><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1.xml"/><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E44311D-1091-874E-B19E-475C337AF898}"/>
              </a:ext>
            </a:extLst>
          </p:cNvPr>
          <p:cNvSpPr>
            <a:spLocks noGrp="1"/>
          </p:cNvSpPr>
          <p:nvPr>
            <p:ph type="body" sz="quarter" idx="10"/>
          </p:nvPr>
        </p:nvSpPr>
        <p:spPr/>
        <p:txBody>
          <a:bodyPr lIns="68580" tIns="34290" rIns="68580" bIns="34290" anchor="ctr"/>
          <a:lstStyle/>
          <a:p>
            <a:r>
              <a:rPr lang="en-US"/>
              <a:t>Vendor C-CDA to FHIR mapping review and alignment</a:t>
            </a:r>
          </a:p>
        </p:txBody>
      </p:sp>
    </p:spTree>
    <p:extLst>
      <p:ext uri="{BB962C8B-B14F-4D97-AF65-F5344CB8AC3E}">
        <p14:creationId xmlns:p14="http://schemas.microsoft.com/office/powerpoint/2010/main" val="3959922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347C3D4-2182-0378-8419-9ADEF7D74277}"/>
              </a:ext>
            </a:extLst>
          </p:cNvPr>
          <p:cNvSpPr txBox="1"/>
          <p:nvPr/>
        </p:nvSpPr>
        <p:spPr>
          <a:xfrm>
            <a:off x="2037354" y="1398716"/>
            <a:ext cx="377026" cy="369332"/>
          </a:xfrm>
          <a:prstGeom prst="rect">
            <a:avLst/>
          </a:prstGeom>
          <a:noFill/>
        </p:spPr>
        <p:txBody>
          <a:bodyPr wrap="none" rtlCol="0">
            <a:spAutoFit/>
          </a:bodyPr>
          <a:lstStyle/>
          <a:p>
            <a:r>
              <a:rPr lang="en-US" dirty="0"/>
              <a:t>G</a:t>
            </a:r>
          </a:p>
        </p:txBody>
      </p:sp>
      <p:sp>
        <p:nvSpPr>
          <p:cNvPr id="5" name="TextBox 4">
            <a:extLst>
              <a:ext uri="{FF2B5EF4-FFF2-40B4-BE49-F238E27FC236}">
                <a16:creationId xmlns:a16="http://schemas.microsoft.com/office/drawing/2014/main" id="{FDE694BD-32C6-2BD1-9219-A26AB7ECEDA7}"/>
              </a:ext>
            </a:extLst>
          </p:cNvPr>
          <p:cNvSpPr txBox="1"/>
          <p:nvPr/>
        </p:nvSpPr>
        <p:spPr>
          <a:xfrm>
            <a:off x="5507469" y="1388442"/>
            <a:ext cx="364202" cy="369332"/>
          </a:xfrm>
          <a:prstGeom prst="rect">
            <a:avLst/>
          </a:prstGeom>
          <a:noFill/>
        </p:spPr>
        <p:txBody>
          <a:bodyPr wrap="none" rtlCol="0">
            <a:spAutoFit/>
          </a:bodyPr>
          <a:lstStyle/>
          <a:p>
            <a:r>
              <a:rPr lang="en-US" dirty="0"/>
              <a:t>O</a:t>
            </a:r>
          </a:p>
        </p:txBody>
      </p:sp>
      <p:sp>
        <p:nvSpPr>
          <p:cNvPr id="6" name="TextBox 5">
            <a:extLst>
              <a:ext uri="{FF2B5EF4-FFF2-40B4-BE49-F238E27FC236}">
                <a16:creationId xmlns:a16="http://schemas.microsoft.com/office/drawing/2014/main" id="{526C379F-F9DA-9ADD-C57E-6CA2AAC183E4}"/>
              </a:ext>
            </a:extLst>
          </p:cNvPr>
          <p:cNvSpPr txBox="1"/>
          <p:nvPr/>
        </p:nvSpPr>
        <p:spPr>
          <a:xfrm>
            <a:off x="7275166" y="1388442"/>
            <a:ext cx="338554" cy="369332"/>
          </a:xfrm>
          <a:prstGeom prst="rect">
            <a:avLst/>
          </a:prstGeom>
          <a:noFill/>
        </p:spPr>
        <p:txBody>
          <a:bodyPr wrap="none" rtlCol="0">
            <a:spAutoFit/>
          </a:bodyPr>
          <a:lstStyle/>
          <a:p>
            <a:r>
              <a:rPr lang="en-US" dirty="0"/>
              <a:t>S</a:t>
            </a:r>
          </a:p>
        </p:txBody>
      </p:sp>
      <p:sp>
        <p:nvSpPr>
          <p:cNvPr id="7" name="TextBox 6">
            <a:extLst>
              <a:ext uri="{FF2B5EF4-FFF2-40B4-BE49-F238E27FC236}">
                <a16:creationId xmlns:a16="http://schemas.microsoft.com/office/drawing/2014/main" id="{A28122B5-7EB0-1224-D6B1-5358B20EFF56}"/>
              </a:ext>
            </a:extLst>
          </p:cNvPr>
          <p:cNvSpPr txBox="1"/>
          <p:nvPr/>
        </p:nvSpPr>
        <p:spPr>
          <a:xfrm>
            <a:off x="835708" y="1398716"/>
            <a:ext cx="338554" cy="369332"/>
          </a:xfrm>
          <a:prstGeom prst="rect">
            <a:avLst/>
          </a:prstGeom>
          <a:noFill/>
        </p:spPr>
        <p:txBody>
          <a:bodyPr wrap="none" rtlCol="0">
            <a:spAutoFit/>
          </a:bodyPr>
          <a:lstStyle/>
          <a:p>
            <a:r>
              <a:rPr lang="en-US" dirty="0"/>
              <a:t>A</a:t>
            </a:r>
          </a:p>
        </p:txBody>
      </p:sp>
      <p:sp>
        <p:nvSpPr>
          <p:cNvPr id="8" name="TextBox 7">
            <a:extLst>
              <a:ext uri="{FF2B5EF4-FFF2-40B4-BE49-F238E27FC236}">
                <a16:creationId xmlns:a16="http://schemas.microsoft.com/office/drawing/2014/main" id="{1A767525-FBB5-D022-6BE9-074A60F5058D}"/>
              </a:ext>
            </a:extLst>
          </p:cNvPr>
          <p:cNvSpPr txBox="1"/>
          <p:nvPr/>
        </p:nvSpPr>
        <p:spPr>
          <a:xfrm>
            <a:off x="289343" y="1029384"/>
            <a:ext cx="2069862" cy="369332"/>
          </a:xfrm>
          <a:prstGeom prst="rect">
            <a:avLst/>
          </a:prstGeom>
          <a:noFill/>
        </p:spPr>
        <p:txBody>
          <a:bodyPr wrap="none" rtlCol="0">
            <a:spAutoFit/>
          </a:bodyPr>
          <a:lstStyle/>
          <a:p>
            <a:r>
              <a:rPr lang="en-US" dirty="0" err="1"/>
              <a:t>EffectiveTime</a:t>
            </a:r>
            <a:r>
              <a:rPr lang="en-US" dirty="0"/>
              <a:t> high</a:t>
            </a:r>
          </a:p>
        </p:txBody>
      </p:sp>
      <p:sp>
        <p:nvSpPr>
          <p:cNvPr id="9" name="TextBox 8">
            <a:extLst>
              <a:ext uri="{FF2B5EF4-FFF2-40B4-BE49-F238E27FC236}">
                <a16:creationId xmlns:a16="http://schemas.microsoft.com/office/drawing/2014/main" id="{3BFAE73C-9631-4E7D-01D3-095BC3FD26D2}"/>
              </a:ext>
            </a:extLst>
          </p:cNvPr>
          <p:cNvSpPr txBox="1"/>
          <p:nvPr/>
        </p:nvSpPr>
        <p:spPr>
          <a:xfrm>
            <a:off x="3726949" y="1398716"/>
            <a:ext cx="377026" cy="369332"/>
          </a:xfrm>
          <a:prstGeom prst="rect">
            <a:avLst/>
          </a:prstGeom>
          <a:noFill/>
        </p:spPr>
        <p:txBody>
          <a:bodyPr wrap="none" rtlCol="0">
            <a:spAutoFit/>
          </a:bodyPr>
          <a:lstStyle/>
          <a:p>
            <a:r>
              <a:rPr lang="en-US" dirty="0"/>
              <a:t>M</a:t>
            </a:r>
          </a:p>
        </p:txBody>
      </p:sp>
      <p:pic>
        <p:nvPicPr>
          <p:cNvPr id="11" name="Picture 10">
            <a:extLst>
              <a:ext uri="{FF2B5EF4-FFF2-40B4-BE49-F238E27FC236}">
                <a16:creationId xmlns:a16="http://schemas.microsoft.com/office/drawing/2014/main" id="{0F9427C8-57F6-F696-D001-E807F93E4E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6538" y="1742259"/>
            <a:ext cx="2054363" cy="208276"/>
          </a:xfrm>
          <a:prstGeom prst="rect">
            <a:avLst/>
          </a:prstGeom>
        </p:spPr>
      </p:pic>
      <p:pic>
        <p:nvPicPr>
          <p:cNvPr id="13" name="Picture 12">
            <a:extLst>
              <a:ext uri="{FF2B5EF4-FFF2-40B4-BE49-F238E27FC236}">
                <a16:creationId xmlns:a16="http://schemas.microsoft.com/office/drawing/2014/main" id="{82CFBC1B-9BE5-7430-0FD6-E4A3268544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0319" y="2020570"/>
            <a:ext cx="2158502" cy="217744"/>
          </a:xfrm>
          <a:prstGeom prst="rect">
            <a:avLst/>
          </a:prstGeom>
        </p:spPr>
      </p:pic>
      <p:pic>
        <p:nvPicPr>
          <p:cNvPr id="15" name="Picture 14">
            <a:extLst>
              <a:ext uri="{FF2B5EF4-FFF2-40B4-BE49-F238E27FC236}">
                <a16:creationId xmlns:a16="http://schemas.microsoft.com/office/drawing/2014/main" id="{32B707A6-74EB-F080-CD6C-08A40B3A61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3278" y="1802826"/>
            <a:ext cx="2082765" cy="217744"/>
          </a:xfrm>
          <a:prstGeom prst="rect">
            <a:avLst/>
          </a:prstGeom>
        </p:spPr>
      </p:pic>
      <p:pic>
        <p:nvPicPr>
          <p:cNvPr id="17" name="Picture 16">
            <a:extLst>
              <a:ext uri="{FF2B5EF4-FFF2-40B4-BE49-F238E27FC236}">
                <a16:creationId xmlns:a16="http://schemas.microsoft.com/office/drawing/2014/main" id="{738C427B-7113-ACBB-D045-344591B4BD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328" y="1854565"/>
            <a:ext cx="2063830" cy="208276"/>
          </a:xfrm>
          <a:prstGeom prst="rect">
            <a:avLst/>
          </a:prstGeom>
        </p:spPr>
      </p:pic>
      <p:pic>
        <p:nvPicPr>
          <p:cNvPr id="19" name="Picture 18">
            <a:extLst>
              <a:ext uri="{FF2B5EF4-FFF2-40B4-BE49-F238E27FC236}">
                <a16:creationId xmlns:a16="http://schemas.microsoft.com/office/drawing/2014/main" id="{EE3CE67F-CDAF-D73D-A4FF-0666CA47BE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4380" y="950814"/>
            <a:ext cx="4051924" cy="454421"/>
          </a:xfrm>
          <a:prstGeom prst="rect">
            <a:avLst/>
          </a:prstGeom>
        </p:spPr>
      </p:pic>
      <p:sp>
        <p:nvSpPr>
          <p:cNvPr id="2" name="TextBox 1">
            <a:extLst>
              <a:ext uri="{FF2B5EF4-FFF2-40B4-BE49-F238E27FC236}">
                <a16:creationId xmlns:a16="http://schemas.microsoft.com/office/drawing/2014/main" id="{28B91A7F-2837-83A9-2704-815F0FAE58D4}"/>
              </a:ext>
            </a:extLst>
          </p:cNvPr>
          <p:cNvSpPr txBox="1"/>
          <p:nvPr/>
        </p:nvSpPr>
        <p:spPr>
          <a:xfrm>
            <a:off x="1884218" y="2833255"/>
            <a:ext cx="1300356" cy="369332"/>
          </a:xfrm>
          <a:prstGeom prst="rect">
            <a:avLst/>
          </a:prstGeom>
          <a:noFill/>
        </p:spPr>
        <p:txBody>
          <a:bodyPr wrap="none" rtlCol="0">
            <a:spAutoFit/>
          </a:bodyPr>
          <a:lstStyle/>
          <a:p>
            <a:r>
              <a:rPr lang="en-US" dirty="0"/>
              <a:t>condition 6</a:t>
            </a:r>
          </a:p>
        </p:txBody>
      </p:sp>
    </p:spTree>
    <p:extLst>
      <p:ext uri="{BB962C8B-B14F-4D97-AF65-F5344CB8AC3E}">
        <p14:creationId xmlns:p14="http://schemas.microsoft.com/office/powerpoint/2010/main" val="1221110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8353F69-ABFE-8166-F691-3EF396061B59}"/>
              </a:ext>
            </a:extLst>
          </p:cNvPr>
          <p:cNvSpPr txBox="1"/>
          <p:nvPr/>
        </p:nvSpPr>
        <p:spPr>
          <a:xfrm>
            <a:off x="6285891" y="2764426"/>
            <a:ext cx="338554" cy="369332"/>
          </a:xfrm>
          <a:prstGeom prst="rect">
            <a:avLst/>
          </a:prstGeom>
          <a:noFill/>
        </p:spPr>
        <p:txBody>
          <a:bodyPr wrap="none" rtlCol="0">
            <a:spAutoFit/>
          </a:bodyPr>
          <a:lstStyle/>
          <a:p>
            <a:r>
              <a:rPr lang="en-US" dirty="0"/>
              <a:t>S</a:t>
            </a:r>
          </a:p>
        </p:txBody>
      </p:sp>
      <p:sp>
        <p:nvSpPr>
          <p:cNvPr id="5" name="TextBox 4">
            <a:extLst>
              <a:ext uri="{FF2B5EF4-FFF2-40B4-BE49-F238E27FC236}">
                <a16:creationId xmlns:a16="http://schemas.microsoft.com/office/drawing/2014/main" id="{D7447F94-D2C6-DD4A-326F-AB10F0CA0B67}"/>
              </a:ext>
            </a:extLst>
          </p:cNvPr>
          <p:cNvSpPr txBox="1"/>
          <p:nvPr/>
        </p:nvSpPr>
        <p:spPr>
          <a:xfrm>
            <a:off x="6112766" y="886375"/>
            <a:ext cx="684803" cy="369332"/>
          </a:xfrm>
          <a:prstGeom prst="rect">
            <a:avLst/>
          </a:prstGeom>
          <a:noFill/>
        </p:spPr>
        <p:txBody>
          <a:bodyPr wrap="none" rtlCol="0">
            <a:spAutoFit/>
          </a:bodyPr>
          <a:lstStyle/>
          <a:p>
            <a:r>
              <a:rPr lang="en-US" dirty="0"/>
              <a:t>Most</a:t>
            </a:r>
          </a:p>
        </p:txBody>
      </p:sp>
      <p:sp>
        <p:nvSpPr>
          <p:cNvPr id="6" name="TextBox 5">
            <a:extLst>
              <a:ext uri="{FF2B5EF4-FFF2-40B4-BE49-F238E27FC236}">
                <a16:creationId xmlns:a16="http://schemas.microsoft.com/office/drawing/2014/main" id="{12A94610-1DCD-ED3F-D05A-ECF74B36B234}"/>
              </a:ext>
            </a:extLst>
          </p:cNvPr>
          <p:cNvSpPr txBox="1"/>
          <p:nvPr/>
        </p:nvSpPr>
        <p:spPr>
          <a:xfrm>
            <a:off x="232636" y="228398"/>
            <a:ext cx="3416384" cy="369332"/>
          </a:xfrm>
          <a:prstGeom prst="rect">
            <a:avLst/>
          </a:prstGeom>
          <a:noFill/>
        </p:spPr>
        <p:txBody>
          <a:bodyPr wrap="none" rtlCol="0">
            <a:spAutoFit/>
          </a:bodyPr>
          <a:lstStyle/>
          <a:p>
            <a:r>
              <a:rPr lang="en-US" dirty="0"/>
              <a:t>SDOH / Assessment Scale </a:t>
            </a:r>
            <a:r>
              <a:rPr lang="en-US" dirty="0" err="1"/>
              <a:t>Obs</a:t>
            </a:r>
            <a:endParaRPr lang="en-US" dirty="0"/>
          </a:p>
        </p:txBody>
      </p:sp>
      <p:pic>
        <p:nvPicPr>
          <p:cNvPr id="9" name="Picture 8">
            <a:extLst>
              <a:ext uri="{FF2B5EF4-FFF2-40B4-BE49-F238E27FC236}">
                <a16:creationId xmlns:a16="http://schemas.microsoft.com/office/drawing/2014/main" id="{689BC682-9267-8471-FBA5-F44CDAF752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647" y="1319034"/>
            <a:ext cx="4245353" cy="2748545"/>
          </a:xfrm>
          <a:prstGeom prst="rect">
            <a:avLst/>
          </a:prstGeom>
        </p:spPr>
      </p:pic>
      <p:pic>
        <p:nvPicPr>
          <p:cNvPr id="11" name="Picture 10">
            <a:extLst>
              <a:ext uri="{FF2B5EF4-FFF2-40B4-BE49-F238E27FC236}">
                <a16:creationId xmlns:a16="http://schemas.microsoft.com/office/drawing/2014/main" id="{7803BD83-FFC6-C46D-E234-8FF26F32D7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5742" y="3260412"/>
            <a:ext cx="1641994" cy="1208830"/>
          </a:xfrm>
          <a:prstGeom prst="rect">
            <a:avLst/>
          </a:prstGeom>
        </p:spPr>
      </p:pic>
      <p:pic>
        <p:nvPicPr>
          <p:cNvPr id="13" name="Picture 12">
            <a:extLst>
              <a:ext uri="{FF2B5EF4-FFF2-40B4-BE49-F238E27FC236}">
                <a16:creationId xmlns:a16="http://schemas.microsoft.com/office/drawing/2014/main" id="{248282F6-0EEB-E73D-A7AF-0DBF7D7EB1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2365" y="1319034"/>
            <a:ext cx="3505606" cy="1329713"/>
          </a:xfrm>
          <a:prstGeom prst="rect">
            <a:avLst/>
          </a:prstGeom>
        </p:spPr>
      </p:pic>
      <p:sp>
        <p:nvSpPr>
          <p:cNvPr id="2" name="TextBox 1">
            <a:extLst>
              <a:ext uri="{FF2B5EF4-FFF2-40B4-BE49-F238E27FC236}">
                <a16:creationId xmlns:a16="http://schemas.microsoft.com/office/drawing/2014/main" id="{310D242E-E24F-6A41-FBCB-443A410C02C1}"/>
              </a:ext>
            </a:extLst>
          </p:cNvPr>
          <p:cNvSpPr txBox="1"/>
          <p:nvPr/>
        </p:nvSpPr>
        <p:spPr>
          <a:xfrm>
            <a:off x="4542178" y="2764426"/>
            <a:ext cx="4164534" cy="2308324"/>
          </a:xfrm>
          <a:prstGeom prst="rect">
            <a:avLst/>
          </a:prstGeom>
          <a:noFill/>
        </p:spPr>
        <p:txBody>
          <a:bodyPr wrap="square" rtlCol="0">
            <a:spAutoFit/>
          </a:bodyPr>
          <a:lstStyle/>
          <a:p>
            <a:r>
              <a:rPr lang="en-US" dirty="0"/>
              <a:t>map to https://www.hl7.org/</a:t>
            </a:r>
            <a:r>
              <a:rPr lang="en-US" dirty="0" err="1"/>
              <a:t>fhir</a:t>
            </a:r>
            <a:r>
              <a:rPr lang="en-US" dirty="0"/>
              <a:t>/us/core/</a:t>
            </a:r>
            <a:r>
              <a:rPr lang="en-US" dirty="0" err="1"/>
              <a:t>screening-and-assessments.html#clinical-judgments</a:t>
            </a:r>
            <a:r>
              <a:rPr lang="en-US" dirty="0"/>
              <a:t>. the main level code is the condition, and the ERs go into observations, which will be referenced in the </a:t>
            </a:r>
            <a:r>
              <a:rPr lang="en-US" dirty="0" err="1"/>
              <a:t>evidence.detail</a:t>
            </a:r>
            <a:r>
              <a:rPr lang="en-US" dirty="0"/>
              <a:t>. will not populate the </a:t>
            </a:r>
            <a:r>
              <a:rPr lang="en-US" dirty="0" err="1"/>
              <a:t>evidence.code</a:t>
            </a:r>
            <a:r>
              <a:rPr lang="en-US" dirty="0"/>
              <a:t> piece.</a:t>
            </a:r>
          </a:p>
        </p:txBody>
      </p:sp>
    </p:spTree>
    <p:extLst>
      <p:ext uri="{BB962C8B-B14F-4D97-AF65-F5344CB8AC3E}">
        <p14:creationId xmlns:p14="http://schemas.microsoft.com/office/powerpoint/2010/main" val="3546139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412BE0-0CC1-91E4-5551-91655F1A7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54" y="2209750"/>
            <a:ext cx="4264126" cy="706695"/>
          </a:xfrm>
          <a:prstGeom prst="rect">
            <a:avLst/>
          </a:prstGeom>
        </p:spPr>
      </p:pic>
      <p:pic>
        <p:nvPicPr>
          <p:cNvPr id="5" name="Picture 4">
            <a:extLst>
              <a:ext uri="{FF2B5EF4-FFF2-40B4-BE49-F238E27FC236}">
                <a16:creationId xmlns:a16="http://schemas.microsoft.com/office/drawing/2014/main" id="{65A63059-2DEA-9616-7F1A-163A6D53B1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154" y="3367741"/>
            <a:ext cx="4264127" cy="1219992"/>
          </a:xfrm>
          <a:prstGeom prst="rect">
            <a:avLst/>
          </a:prstGeom>
        </p:spPr>
      </p:pic>
      <p:pic>
        <p:nvPicPr>
          <p:cNvPr id="7" name="Picture 6">
            <a:extLst>
              <a:ext uri="{FF2B5EF4-FFF2-40B4-BE49-F238E27FC236}">
                <a16:creationId xmlns:a16="http://schemas.microsoft.com/office/drawing/2014/main" id="{A214A335-3994-3869-8B10-6D3934E008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154" y="918131"/>
            <a:ext cx="4264126" cy="807385"/>
          </a:xfrm>
          <a:prstGeom prst="rect">
            <a:avLst/>
          </a:prstGeom>
        </p:spPr>
      </p:pic>
      <p:sp>
        <p:nvSpPr>
          <p:cNvPr id="8" name="TextBox 7">
            <a:extLst>
              <a:ext uri="{FF2B5EF4-FFF2-40B4-BE49-F238E27FC236}">
                <a16:creationId xmlns:a16="http://schemas.microsoft.com/office/drawing/2014/main" id="{BCEFD47E-FBEE-BB12-C494-5FF18F11F0AB}"/>
              </a:ext>
            </a:extLst>
          </p:cNvPr>
          <p:cNvSpPr txBox="1"/>
          <p:nvPr/>
        </p:nvSpPr>
        <p:spPr>
          <a:xfrm>
            <a:off x="478743" y="555767"/>
            <a:ext cx="1665841" cy="338554"/>
          </a:xfrm>
          <a:prstGeom prst="rect">
            <a:avLst/>
          </a:prstGeom>
          <a:noFill/>
        </p:spPr>
        <p:txBody>
          <a:bodyPr wrap="none" rtlCol="0">
            <a:spAutoFit/>
          </a:bodyPr>
          <a:lstStyle/>
          <a:p>
            <a:r>
              <a:rPr lang="en-US" sz="1600" dirty="0"/>
              <a:t>Age observation</a:t>
            </a:r>
          </a:p>
        </p:txBody>
      </p:sp>
      <p:sp>
        <p:nvSpPr>
          <p:cNvPr id="9" name="TextBox 8">
            <a:extLst>
              <a:ext uri="{FF2B5EF4-FFF2-40B4-BE49-F238E27FC236}">
                <a16:creationId xmlns:a16="http://schemas.microsoft.com/office/drawing/2014/main" id="{E4FC7A90-12EB-D030-9711-84D751443395}"/>
              </a:ext>
            </a:extLst>
          </p:cNvPr>
          <p:cNvSpPr txBox="1"/>
          <p:nvPr/>
        </p:nvSpPr>
        <p:spPr>
          <a:xfrm>
            <a:off x="478743" y="1824064"/>
            <a:ext cx="3286477" cy="338554"/>
          </a:xfrm>
          <a:prstGeom prst="rect">
            <a:avLst/>
          </a:prstGeom>
          <a:noFill/>
        </p:spPr>
        <p:txBody>
          <a:bodyPr wrap="none" rtlCol="0">
            <a:spAutoFit/>
          </a:bodyPr>
          <a:lstStyle/>
          <a:p>
            <a:r>
              <a:rPr lang="en-US" sz="1600" dirty="0"/>
              <a:t>Priority (observation and act level)</a:t>
            </a:r>
          </a:p>
        </p:txBody>
      </p:sp>
      <p:sp>
        <p:nvSpPr>
          <p:cNvPr id="10" name="TextBox 9">
            <a:extLst>
              <a:ext uri="{FF2B5EF4-FFF2-40B4-BE49-F238E27FC236}">
                <a16:creationId xmlns:a16="http://schemas.microsoft.com/office/drawing/2014/main" id="{056D32F2-BF24-7EE8-8D0A-020214CE1A0D}"/>
              </a:ext>
            </a:extLst>
          </p:cNvPr>
          <p:cNvSpPr txBox="1"/>
          <p:nvPr/>
        </p:nvSpPr>
        <p:spPr>
          <a:xfrm>
            <a:off x="478743" y="3010709"/>
            <a:ext cx="1095172" cy="338554"/>
          </a:xfrm>
          <a:prstGeom prst="rect">
            <a:avLst/>
          </a:prstGeom>
          <a:noFill/>
        </p:spPr>
        <p:txBody>
          <a:bodyPr wrap="none" rtlCol="0">
            <a:spAutoFit/>
          </a:bodyPr>
          <a:lstStyle/>
          <a:p>
            <a:r>
              <a:rPr lang="en-US" sz="1600" dirty="0"/>
              <a:t>Prognosis</a:t>
            </a:r>
          </a:p>
        </p:txBody>
      </p:sp>
      <p:sp>
        <p:nvSpPr>
          <p:cNvPr id="11" name="Text Placeholder 1">
            <a:extLst>
              <a:ext uri="{FF2B5EF4-FFF2-40B4-BE49-F238E27FC236}">
                <a16:creationId xmlns:a16="http://schemas.microsoft.com/office/drawing/2014/main" id="{ABE7DE15-6CFE-B19E-8503-33A10D566AD8}"/>
              </a:ext>
            </a:extLst>
          </p:cNvPr>
          <p:cNvSpPr>
            <a:spLocks noGrp="1"/>
          </p:cNvSpPr>
          <p:nvPr>
            <p:ph type="body" sz="quarter" idx="31"/>
          </p:nvPr>
        </p:nvSpPr>
        <p:spPr>
          <a:xfrm>
            <a:off x="288925" y="122863"/>
            <a:ext cx="8566150" cy="449468"/>
          </a:xfrm>
        </p:spPr>
        <p:txBody>
          <a:bodyPr/>
          <a:lstStyle/>
          <a:p>
            <a:r>
              <a:rPr lang="en-US" dirty="0"/>
              <a:t>Attributes that no vendors have mapped</a:t>
            </a:r>
          </a:p>
        </p:txBody>
      </p:sp>
      <p:pic>
        <p:nvPicPr>
          <p:cNvPr id="13" name="Picture 12">
            <a:extLst>
              <a:ext uri="{FF2B5EF4-FFF2-40B4-BE49-F238E27FC236}">
                <a16:creationId xmlns:a16="http://schemas.microsoft.com/office/drawing/2014/main" id="{9ACFD587-2F4D-212E-FCB1-3AD38D3102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68751" y="963864"/>
            <a:ext cx="3835340" cy="757296"/>
          </a:xfrm>
          <a:prstGeom prst="rect">
            <a:avLst/>
          </a:prstGeom>
        </p:spPr>
      </p:pic>
      <p:sp>
        <p:nvSpPr>
          <p:cNvPr id="14" name="TextBox 13">
            <a:extLst>
              <a:ext uri="{FF2B5EF4-FFF2-40B4-BE49-F238E27FC236}">
                <a16:creationId xmlns:a16="http://schemas.microsoft.com/office/drawing/2014/main" id="{364DDC50-299A-001F-F58E-B13631C90AB5}"/>
              </a:ext>
            </a:extLst>
          </p:cNvPr>
          <p:cNvSpPr txBox="1"/>
          <p:nvPr/>
        </p:nvSpPr>
        <p:spPr>
          <a:xfrm>
            <a:off x="5084323" y="572331"/>
            <a:ext cx="1802096" cy="338554"/>
          </a:xfrm>
          <a:prstGeom prst="rect">
            <a:avLst/>
          </a:prstGeom>
          <a:noFill/>
        </p:spPr>
        <p:txBody>
          <a:bodyPr wrap="none" rtlCol="0">
            <a:spAutoFit/>
          </a:bodyPr>
          <a:lstStyle/>
          <a:p>
            <a:r>
              <a:rPr lang="en-US" sz="1600" dirty="0"/>
              <a:t>Date of Diagnosis</a:t>
            </a:r>
          </a:p>
        </p:txBody>
      </p:sp>
      <p:pic>
        <p:nvPicPr>
          <p:cNvPr id="16" name="Picture 15">
            <a:extLst>
              <a:ext uri="{FF2B5EF4-FFF2-40B4-BE49-F238E27FC236}">
                <a16:creationId xmlns:a16="http://schemas.microsoft.com/office/drawing/2014/main" id="{CD9B2579-F526-D049-FD25-F3B2A1AAB6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68749" y="3327745"/>
            <a:ext cx="3835341" cy="1400470"/>
          </a:xfrm>
          <a:prstGeom prst="rect">
            <a:avLst/>
          </a:prstGeom>
        </p:spPr>
      </p:pic>
      <p:sp>
        <p:nvSpPr>
          <p:cNvPr id="19" name="TextBox 18">
            <a:extLst>
              <a:ext uri="{FF2B5EF4-FFF2-40B4-BE49-F238E27FC236}">
                <a16:creationId xmlns:a16="http://schemas.microsoft.com/office/drawing/2014/main" id="{22C4C51F-3561-1CB2-92DA-B71CE1B2F040}"/>
              </a:ext>
            </a:extLst>
          </p:cNvPr>
          <p:cNvSpPr txBox="1"/>
          <p:nvPr/>
        </p:nvSpPr>
        <p:spPr>
          <a:xfrm>
            <a:off x="5084323" y="1763214"/>
            <a:ext cx="2381870" cy="338554"/>
          </a:xfrm>
          <a:prstGeom prst="rect">
            <a:avLst/>
          </a:prstGeom>
          <a:noFill/>
        </p:spPr>
        <p:txBody>
          <a:bodyPr wrap="none" rtlCol="0">
            <a:spAutoFit/>
          </a:bodyPr>
          <a:lstStyle/>
          <a:p>
            <a:r>
              <a:rPr lang="en-US" sz="1600" dirty="0"/>
              <a:t>Entry Reference [SPRT]</a:t>
            </a:r>
          </a:p>
        </p:txBody>
      </p:sp>
      <p:pic>
        <p:nvPicPr>
          <p:cNvPr id="21" name="Picture 20">
            <a:extLst>
              <a:ext uri="{FF2B5EF4-FFF2-40B4-BE49-F238E27FC236}">
                <a16:creationId xmlns:a16="http://schemas.microsoft.com/office/drawing/2014/main" id="{FE712828-25DE-19C4-10B2-393290D423F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68748" y="2160536"/>
            <a:ext cx="3835341" cy="1049672"/>
          </a:xfrm>
          <a:prstGeom prst="rect">
            <a:avLst/>
          </a:prstGeom>
        </p:spPr>
      </p:pic>
      <p:sp>
        <p:nvSpPr>
          <p:cNvPr id="22" name="Down Arrow 21">
            <a:extLst>
              <a:ext uri="{FF2B5EF4-FFF2-40B4-BE49-F238E27FC236}">
                <a16:creationId xmlns:a16="http://schemas.microsoft.com/office/drawing/2014/main" id="{FFA93B39-05FE-2C9A-C607-429693A45BE0}"/>
              </a:ext>
            </a:extLst>
          </p:cNvPr>
          <p:cNvSpPr/>
          <p:nvPr/>
        </p:nvSpPr>
        <p:spPr>
          <a:xfrm>
            <a:off x="6275258" y="2837657"/>
            <a:ext cx="382995" cy="67508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EE806E5-3615-0D11-2C47-49F0126FCD1B}"/>
              </a:ext>
            </a:extLst>
          </p:cNvPr>
          <p:cNvSpPr txBox="1"/>
          <p:nvPr/>
        </p:nvSpPr>
        <p:spPr>
          <a:xfrm>
            <a:off x="6384151" y="1437517"/>
            <a:ext cx="2839239" cy="369332"/>
          </a:xfrm>
          <a:prstGeom prst="rect">
            <a:avLst/>
          </a:prstGeom>
          <a:noFill/>
        </p:spPr>
        <p:txBody>
          <a:bodyPr wrap="none" rtlCol="0">
            <a:spAutoFit/>
          </a:bodyPr>
          <a:lstStyle/>
          <a:p>
            <a:r>
              <a:rPr lang="en-US" dirty="0">
                <a:highlight>
                  <a:srgbClr val="FFFF00"/>
                </a:highlight>
              </a:rPr>
              <a:t>map to the </a:t>
            </a:r>
            <a:r>
              <a:rPr lang="en-US" dirty="0">
                <a:highlight>
                  <a:srgbClr val="FFFF00"/>
                </a:highlight>
                <a:hlinkClick r:id="rId9"/>
              </a:rPr>
              <a:t>date extension</a:t>
            </a:r>
            <a:endParaRPr lang="en-US" dirty="0">
              <a:highlight>
                <a:srgbClr val="FFFF00"/>
              </a:highlight>
            </a:endParaRPr>
          </a:p>
        </p:txBody>
      </p:sp>
      <p:sp>
        <p:nvSpPr>
          <p:cNvPr id="4" name="TextBox 3">
            <a:extLst>
              <a:ext uri="{FF2B5EF4-FFF2-40B4-BE49-F238E27FC236}">
                <a16:creationId xmlns:a16="http://schemas.microsoft.com/office/drawing/2014/main" id="{A4E4403F-D3C4-1DD6-DC4B-792DF129FC16}"/>
              </a:ext>
            </a:extLst>
          </p:cNvPr>
          <p:cNvSpPr txBox="1"/>
          <p:nvPr/>
        </p:nvSpPr>
        <p:spPr>
          <a:xfrm>
            <a:off x="1197386" y="1587521"/>
            <a:ext cx="3618894" cy="923330"/>
          </a:xfrm>
          <a:prstGeom prst="rect">
            <a:avLst/>
          </a:prstGeom>
          <a:noFill/>
        </p:spPr>
        <p:txBody>
          <a:bodyPr wrap="square" rtlCol="0">
            <a:spAutoFit/>
          </a:bodyPr>
          <a:lstStyle/>
          <a:p>
            <a:r>
              <a:rPr lang="en-US" dirty="0">
                <a:highlight>
                  <a:srgbClr val="FFFF00"/>
                </a:highlight>
              </a:rPr>
              <a:t>map to </a:t>
            </a:r>
            <a:r>
              <a:rPr lang="en-US" dirty="0" err="1">
                <a:highlight>
                  <a:srgbClr val="FFFF00"/>
                </a:highlight>
              </a:rPr>
              <a:t>onsetAge</a:t>
            </a:r>
            <a:r>
              <a:rPr lang="en-US" dirty="0">
                <a:highlight>
                  <a:srgbClr val="FFFF00"/>
                </a:highlight>
              </a:rPr>
              <a:t>; unless the onset time is populated, then just map the onset time</a:t>
            </a:r>
          </a:p>
        </p:txBody>
      </p:sp>
      <p:sp>
        <p:nvSpPr>
          <p:cNvPr id="6" name="TextBox 5">
            <a:extLst>
              <a:ext uri="{FF2B5EF4-FFF2-40B4-BE49-F238E27FC236}">
                <a16:creationId xmlns:a16="http://schemas.microsoft.com/office/drawing/2014/main" id="{F49BF185-66A3-D6BB-A950-4139060A8310}"/>
              </a:ext>
            </a:extLst>
          </p:cNvPr>
          <p:cNvSpPr txBox="1"/>
          <p:nvPr/>
        </p:nvSpPr>
        <p:spPr>
          <a:xfrm>
            <a:off x="1743906" y="4027980"/>
            <a:ext cx="3340417" cy="1200329"/>
          </a:xfrm>
          <a:prstGeom prst="rect">
            <a:avLst/>
          </a:prstGeom>
          <a:noFill/>
        </p:spPr>
        <p:txBody>
          <a:bodyPr wrap="square" rtlCol="0">
            <a:spAutoFit/>
          </a:bodyPr>
          <a:lstStyle/>
          <a:p>
            <a:r>
              <a:rPr lang="en-US" dirty="0">
                <a:highlight>
                  <a:srgbClr val="FFFF00"/>
                </a:highlight>
              </a:rPr>
              <a:t>check with Jay; not an obvious way to map to FHIR; https://</a:t>
            </a:r>
            <a:r>
              <a:rPr lang="en-US" dirty="0" err="1">
                <a:highlight>
                  <a:srgbClr val="FFFF00"/>
                </a:highlight>
              </a:rPr>
              <a:t>build.fhir.org</a:t>
            </a:r>
            <a:r>
              <a:rPr lang="en-US" dirty="0">
                <a:highlight>
                  <a:srgbClr val="FFFF00"/>
                </a:highlight>
              </a:rPr>
              <a:t>/</a:t>
            </a:r>
            <a:r>
              <a:rPr lang="en-US" dirty="0" err="1">
                <a:highlight>
                  <a:srgbClr val="FFFF00"/>
                </a:highlight>
              </a:rPr>
              <a:t>clinicalimpression.html</a:t>
            </a:r>
            <a:endParaRPr lang="en-US" dirty="0">
              <a:highlight>
                <a:srgbClr val="FFFF00"/>
              </a:highlight>
            </a:endParaRPr>
          </a:p>
        </p:txBody>
      </p:sp>
      <p:sp>
        <p:nvSpPr>
          <p:cNvPr id="12" name="TextBox 11">
            <a:extLst>
              <a:ext uri="{FF2B5EF4-FFF2-40B4-BE49-F238E27FC236}">
                <a16:creationId xmlns:a16="http://schemas.microsoft.com/office/drawing/2014/main" id="{8627A038-CE62-9216-67E4-3513C3C57252}"/>
              </a:ext>
            </a:extLst>
          </p:cNvPr>
          <p:cNvSpPr txBox="1"/>
          <p:nvPr/>
        </p:nvSpPr>
        <p:spPr>
          <a:xfrm>
            <a:off x="2059933" y="2533888"/>
            <a:ext cx="2592787" cy="1200329"/>
          </a:xfrm>
          <a:prstGeom prst="rect">
            <a:avLst/>
          </a:prstGeom>
          <a:noFill/>
        </p:spPr>
        <p:txBody>
          <a:bodyPr wrap="square" rtlCol="0">
            <a:spAutoFit/>
          </a:bodyPr>
          <a:lstStyle/>
          <a:p>
            <a:r>
              <a:rPr lang="en-US" dirty="0">
                <a:highlight>
                  <a:srgbClr val="FFFF00"/>
                </a:highlight>
              </a:rPr>
              <a:t>Definition was not clear </a:t>
            </a:r>
            <a:r>
              <a:rPr lang="en-US" dirty="0" err="1">
                <a:highlight>
                  <a:srgbClr val="FFFF00"/>
                </a:highlight>
              </a:rPr>
              <a:t>esp</a:t>
            </a:r>
            <a:r>
              <a:rPr lang="en-US" dirty="0">
                <a:highlight>
                  <a:srgbClr val="FFFF00"/>
                </a:highlight>
              </a:rPr>
              <a:t> for the one on the </a:t>
            </a:r>
            <a:r>
              <a:rPr lang="en-US" dirty="0" err="1">
                <a:highlight>
                  <a:srgbClr val="FFFF00"/>
                </a:highlight>
              </a:rPr>
              <a:t>obs</a:t>
            </a:r>
            <a:r>
              <a:rPr lang="en-US" dirty="0">
                <a:highlight>
                  <a:srgbClr val="FFFF00"/>
                </a:highlight>
              </a:rPr>
              <a:t> level; leave to the next round</a:t>
            </a:r>
          </a:p>
        </p:txBody>
      </p:sp>
      <p:sp>
        <p:nvSpPr>
          <p:cNvPr id="15" name="TextBox 14">
            <a:extLst>
              <a:ext uri="{FF2B5EF4-FFF2-40B4-BE49-F238E27FC236}">
                <a16:creationId xmlns:a16="http://schemas.microsoft.com/office/drawing/2014/main" id="{0503DEBE-3223-E6C6-98CC-9DE43E9948A6}"/>
              </a:ext>
            </a:extLst>
          </p:cNvPr>
          <p:cNvSpPr txBox="1"/>
          <p:nvPr/>
        </p:nvSpPr>
        <p:spPr>
          <a:xfrm>
            <a:off x="5729885" y="3777933"/>
            <a:ext cx="3340417" cy="1200329"/>
          </a:xfrm>
          <a:prstGeom prst="rect">
            <a:avLst/>
          </a:prstGeom>
          <a:noFill/>
        </p:spPr>
        <p:txBody>
          <a:bodyPr wrap="square" rtlCol="0">
            <a:spAutoFit/>
          </a:bodyPr>
          <a:lstStyle/>
          <a:p>
            <a:r>
              <a:rPr lang="en-US" dirty="0">
                <a:highlight>
                  <a:srgbClr val="FFFF00"/>
                </a:highlight>
              </a:rPr>
              <a:t>resolve the reference to decide the resource to map; link the resource by map to </a:t>
            </a:r>
            <a:r>
              <a:rPr lang="en-US" dirty="0" err="1">
                <a:highlight>
                  <a:srgbClr val="FFFF00"/>
                </a:highlight>
              </a:rPr>
              <a:t>evidence.detail</a:t>
            </a:r>
            <a:endParaRPr lang="en-US" dirty="0">
              <a:highlight>
                <a:srgbClr val="FFFF00"/>
              </a:highlight>
            </a:endParaRPr>
          </a:p>
        </p:txBody>
      </p:sp>
    </p:spTree>
    <p:extLst>
      <p:ext uri="{BB962C8B-B14F-4D97-AF65-F5344CB8AC3E}">
        <p14:creationId xmlns:p14="http://schemas.microsoft.com/office/powerpoint/2010/main" val="3578168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944505-C254-121C-0909-41E96B804496}"/>
              </a:ext>
            </a:extLst>
          </p:cNvPr>
          <p:cNvSpPr txBox="1">
            <a:spLocks/>
          </p:cNvSpPr>
          <p:nvPr/>
        </p:nvSpPr>
        <p:spPr>
          <a:xfrm>
            <a:off x="3112957" y="1892197"/>
            <a:ext cx="3359655" cy="1047288"/>
          </a:xfrm>
          <a:prstGeom prst="rect">
            <a:avLst/>
          </a:prstGeom>
        </p:spPr>
        <p:txBody>
          <a:bodyPr/>
          <a:lstStyle>
            <a:lvl1pPr marL="342900" indent="-342900" algn="l" defTabSz="914400" rtl="0" eaLnBrk="1" latinLnBrk="0" hangingPunct="1">
              <a:spcBef>
                <a:spcPct val="20000"/>
              </a:spcBef>
              <a:buClr>
                <a:srgbClr val="F08F1F"/>
              </a:buClr>
              <a:buFont typeface="Arial" panose="020B0604020202020204" pitchFamily="34" charset="0"/>
              <a:buChar char="•"/>
              <a:defRPr sz="1600" kern="1200">
                <a:solidFill>
                  <a:srgbClr val="576161"/>
                </a:solidFill>
                <a:latin typeface="+mn-lt"/>
                <a:ea typeface="+mn-ea"/>
                <a:cs typeface="+mn-cs"/>
              </a:defRPr>
            </a:lvl1pPr>
            <a:lvl2pPr marL="742950" indent="-285750" algn="l" defTabSz="914400" rtl="0" eaLnBrk="1" latinLnBrk="0" hangingPunct="1">
              <a:spcBef>
                <a:spcPct val="20000"/>
              </a:spcBef>
              <a:buClr>
                <a:srgbClr val="F08F1F"/>
              </a:buClr>
              <a:buFont typeface="Arial" panose="020B0604020202020204" pitchFamily="34" charset="0"/>
              <a:buChar char="-"/>
              <a:defRPr sz="1600" kern="1200">
                <a:solidFill>
                  <a:srgbClr val="57616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800" b="1" dirty="0">
                <a:solidFill>
                  <a:srgbClr val="0057B8"/>
                </a:solidFill>
              </a:rPr>
              <a:t>PAMPI Gaps Filling - Procedures</a:t>
            </a:r>
          </a:p>
        </p:txBody>
      </p:sp>
    </p:spTree>
    <p:extLst>
      <p:ext uri="{BB962C8B-B14F-4D97-AF65-F5344CB8AC3E}">
        <p14:creationId xmlns:p14="http://schemas.microsoft.com/office/powerpoint/2010/main" val="1049528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07EE8A-C90A-8E6E-23BA-05A3038EFE60}"/>
              </a:ext>
            </a:extLst>
          </p:cNvPr>
          <p:cNvSpPr txBox="1"/>
          <p:nvPr/>
        </p:nvSpPr>
        <p:spPr>
          <a:xfrm>
            <a:off x="1980647" y="597730"/>
            <a:ext cx="377026" cy="369332"/>
          </a:xfrm>
          <a:prstGeom prst="rect">
            <a:avLst/>
          </a:prstGeom>
          <a:noFill/>
        </p:spPr>
        <p:txBody>
          <a:bodyPr wrap="square" rtlCol="0">
            <a:spAutoFit/>
          </a:bodyPr>
          <a:lstStyle/>
          <a:p>
            <a:r>
              <a:rPr lang="en-US" dirty="0"/>
              <a:t>G</a:t>
            </a:r>
          </a:p>
        </p:txBody>
      </p:sp>
      <p:sp>
        <p:nvSpPr>
          <p:cNvPr id="3" name="TextBox 2">
            <a:extLst>
              <a:ext uri="{FF2B5EF4-FFF2-40B4-BE49-F238E27FC236}">
                <a16:creationId xmlns:a16="http://schemas.microsoft.com/office/drawing/2014/main" id="{4B57166A-B9A0-5E50-3077-37759440FA4F}"/>
              </a:ext>
            </a:extLst>
          </p:cNvPr>
          <p:cNvSpPr txBox="1"/>
          <p:nvPr/>
        </p:nvSpPr>
        <p:spPr>
          <a:xfrm>
            <a:off x="5450762" y="587456"/>
            <a:ext cx="364202" cy="369332"/>
          </a:xfrm>
          <a:prstGeom prst="rect">
            <a:avLst/>
          </a:prstGeom>
          <a:noFill/>
        </p:spPr>
        <p:txBody>
          <a:bodyPr wrap="square" rtlCol="0">
            <a:spAutoFit/>
          </a:bodyPr>
          <a:lstStyle/>
          <a:p>
            <a:r>
              <a:rPr lang="en-US" dirty="0"/>
              <a:t>O</a:t>
            </a:r>
          </a:p>
        </p:txBody>
      </p:sp>
      <p:sp>
        <p:nvSpPr>
          <p:cNvPr id="4" name="TextBox 3">
            <a:extLst>
              <a:ext uri="{FF2B5EF4-FFF2-40B4-BE49-F238E27FC236}">
                <a16:creationId xmlns:a16="http://schemas.microsoft.com/office/drawing/2014/main" id="{AFBA370C-6186-AE8E-5ADE-91FB1078FC96}"/>
              </a:ext>
            </a:extLst>
          </p:cNvPr>
          <p:cNvSpPr txBox="1"/>
          <p:nvPr/>
        </p:nvSpPr>
        <p:spPr>
          <a:xfrm>
            <a:off x="7218459" y="587456"/>
            <a:ext cx="338554" cy="369332"/>
          </a:xfrm>
          <a:prstGeom prst="rect">
            <a:avLst/>
          </a:prstGeom>
          <a:noFill/>
        </p:spPr>
        <p:txBody>
          <a:bodyPr wrap="square" rtlCol="0">
            <a:spAutoFit/>
          </a:bodyPr>
          <a:lstStyle/>
          <a:p>
            <a:r>
              <a:rPr lang="en-US" dirty="0"/>
              <a:t>S</a:t>
            </a:r>
          </a:p>
        </p:txBody>
      </p:sp>
      <p:sp>
        <p:nvSpPr>
          <p:cNvPr id="5" name="TextBox 4">
            <a:extLst>
              <a:ext uri="{FF2B5EF4-FFF2-40B4-BE49-F238E27FC236}">
                <a16:creationId xmlns:a16="http://schemas.microsoft.com/office/drawing/2014/main" id="{432B4482-24A9-2740-D551-3232A5CBC8D1}"/>
              </a:ext>
            </a:extLst>
          </p:cNvPr>
          <p:cNvSpPr txBox="1"/>
          <p:nvPr/>
        </p:nvSpPr>
        <p:spPr>
          <a:xfrm>
            <a:off x="779001" y="597730"/>
            <a:ext cx="338554" cy="369332"/>
          </a:xfrm>
          <a:prstGeom prst="rect">
            <a:avLst/>
          </a:prstGeom>
          <a:noFill/>
        </p:spPr>
        <p:txBody>
          <a:bodyPr wrap="square" rtlCol="0">
            <a:spAutoFit/>
          </a:bodyPr>
          <a:lstStyle/>
          <a:p>
            <a:r>
              <a:rPr lang="en-US" dirty="0"/>
              <a:t>A</a:t>
            </a:r>
          </a:p>
        </p:txBody>
      </p:sp>
      <p:sp>
        <p:nvSpPr>
          <p:cNvPr id="6" name="TextBox 5">
            <a:extLst>
              <a:ext uri="{FF2B5EF4-FFF2-40B4-BE49-F238E27FC236}">
                <a16:creationId xmlns:a16="http://schemas.microsoft.com/office/drawing/2014/main" id="{0E7C4470-8752-5AF6-052A-2B888106B7BA}"/>
              </a:ext>
            </a:extLst>
          </p:cNvPr>
          <p:cNvSpPr txBox="1"/>
          <p:nvPr/>
        </p:nvSpPr>
        <p:spPr>
          <a:xfrm>
            <a:off x="232636" y="228398"/>
            <a:ext cx="8237640" cy="369332"/>
          </a:xfrm>
          <a:prstGeom prst="rect">
            <a:avLst/>
          </a:prstGeom>
          <a:noFill/>
        </p:spPr>
        <p:txBody>
          <a:bodyPr wrap="square" rtlCol="0">
            <a:spAutoFit/>
          </a:bodyPr>
          <a:lstStyle/>
          <a:p>
            <a:r>
              <a:rPr lang="en-US" dirty="0" err="1"/>
              <a:t>EffectiveTime</a:t>
            </a:r>
            <a:r>
              <a:rPr lang="en-US" dirty="0"/>
              <a:t> </a:t>
            </a:r>
            <a:r>
              <a:rPr lang="en-US" dirty="0">
                <a:sym typeface="Wingdings" pitchFamily="2" charset="2"/>
              </a:rPr>
              <a:t></a:t>
            </a:r>
            <a:r>
              <a:rPr lang="en-US" dirty="0" err="1">
                <a:sym typeface="Wingdings" pitchFamily="2" charset="2"/>
              </a:rPr>
              <a:t>performedDateTime</a:t>
            </a:r>
            <a:r>
              <a:rPr lang="en-US" dirty="0">
                <a:sym typeface="Wingdings" pitchFamily="2" charset="2"/>
              </a:rPr>
              <a:t>; one (S) mapped to </a:t>
            </a:r>
            <a:r>
              <a:rPr lang="en-US" dirty="0" err="1">
                <a:sym typeface="Wingdings" pitchFamily="2" charset="2"/>
              </a:rPr>
              <a:t>performedPeriod.start</a:t>
            </a:r>
            <a:endParaRPr lang="en-US" dirty="0"/>
          </a:p>
        </p:txBody>
      </p:sp>
      <p:sp>
        <p:nvSpPr>
          <p:cNvPr id="7" name="TextBox 6">
            <a:extLst>
              <a:ext uri="{FF2B5EF4-FFF2-40B4-BE49-F238E27FC236}">
                <a16:creationId xmlns:a16="http://schemas.microsoft.com/office/drawing/2014/main" id="{7E903878-98F7-4156-5E27-9E7C4331A47D}"/>
              </a:ext>
            </a:extLst>
          </p:cNvPr>
          <p:cNvSpPr txBox="1"/>
          <p:nvPr/>
        </p:nvSpPr>
        <p:spPr>
          <a:xfrm>
            <a:off x="3670242" y="597730"/>
            <a:ext cx="377026" cy="369332"/>
          </a:xfrm>
          <a:prstGeom prst="rect">
            <a:avLst/>
          </a:prstGeom>
          <a:noFill/>
        </p:spPr>
        <p:txBody>
          <a:bodyPr wrap="square" rtlCol="0">
            <a:spAutoFit/>
          </a:bodyPr>
          <a:lstStyle/>
          <a:p>
            <a:r>
              <a:rPr lang="en-US" dirty="0"/>
              <a:t>M</a:t>
            </a:r>
          </a:p>
        </p:txBody>
      </p:sp>
      <p:sp>
        <p:nvSpPr>
          <p:cNvPr id="14" name="TextBox 13">
            <a:extLst>
              <a:ext uri="{FF2B5EF4-FFF2-40B4-BE49-F238E27FC236}">
                <a16:creationId xmlns:a16="http://schemas.microsoft.com/office/drawing/2014/main" id="{6F734591-2B97-7E58-1D22-D98380D20EC3}"/>
              </a:ext>
            </a:extLst>
          </p:cNvPr>
          <p:cNvSpPr txBox="1"/>
          <p:nvPr/>
        </p:nvSpPr>
        <p:spPr>
          <a:xfrm>
            <a:off x="232636" y="967062"/>
            <a:ext cx="8237640" cy="369332"/>
          </a:xfrm>
          <a:prstGeom prst="rect">
            <a:avLst/>
          </a:prstGeom>
          <a:noFill/>
        </p:spPr>
        <p:txBody>
          <a:bodyPr wrap="square" rtlCol="0">
            <a:spAutoFit/>
          </a:bodyPr>
          <a:lstStyle/>
          <a:p>
            <a:r>
              <a:rPr lang="en-US" dirty="0" err="1"/>
              <a:t>targetSiteCode</a:t>
            </a:r>
            <a:r>
              <a:rPr lang="en-US" dirty="0" err="1">
                <a:sym typeface="Wingdings" pitchFamily="2" charset="2"/>
              </a:rPr>
              <a:t>bodySite</a:t>
            </a:r>
            <a:endParaRPr lang="en-US" dirty="0"/>
          </a:p>
        </p:txBody>
      </p:sp>
      <p:pic>
        <p:nvPicPr>
          <p:cNvPr id="19" name="Picture 18">
            <a:extLst>
              <a:ext uri="{FF2B5EF4-FFF2-40B4-BE49-F238E27FC236}">
                <a16:creationId xmlns:a16="http://schemas.microsoft.com/office/drawing/2014/main" id="{4D0358D5-6FC3-9064-1272-D714F57E80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850" y="1749623"/>
            <a:ext cx="1915382" cy="822127"/>
          </a:xfrm>
          <a:prstGeom prst="rect">
            <a:avLst/>
          </a:prstGeom>
        </p:spPr>
      </p:pic>
      <p:pic>
        <p:nvPicPr>
          <p:cNvPr id="21" name="Picture 20">
            <a:extLst>
              <a:ext uri="{FF2B5EF4-FFF2-40B4-BE49-F238E27FC236}">
                <a16:creationId xmlns:a16="http://schemas.microsoft.com/office/drawing/2014/main" id="{F0E72629-89D9-48F2-B8D4-B5E368D428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7187" y="1705726"/>
            <a:ext cx="1976604" cy="970810"/>
          </a:xfrm>
          <a:prstGeom prst="rect">
            <a:avLst/>
          </a:prstGeom>
        </p:spPr>
      </p:pic>
      <p:sp>
        <p:nvSpPr>
          <p:cNvPr id="22" name="TextBox 21">
            <a:extLst>
              <a:ext uri="{FF2B5EF4-FFF2-40B4-BE49-F238E27FC236}">
                <a16:creationId xmlns:a16="http://schemas.microsoft.com/office/drawing/2014/main" id="{2AC523D3-5A34-AB1E-A9FD-2B2C25D670C4}"/>
              </a:ext>
            </a:extLst>
          </p:cNvPr>
          <p:cNvSpPr txBox="1"/>
          <p:nvPr/>
        </p:nvSpPr>
        <p:spPr>
          <a:xfrm>
            <a:off x="232636" y="1315846"/>
            <a:ext cx="8237640" cy="369332"/>
          </a:xfrm>
          <a:prstGeom prst="rect">
            <a:avLst/>
          </a:prstGeom>
          <a:noFill/>
        </p:spPr>
        <p:txBody>
          <a:bodyPr wrap="square" rtlCol="0">
            <a:spAutoFit/>
          </a:bodyPr>
          <a:lstStyle/>
          <a:p>
            <a:r>
              <a:rPr lang="en-US" dirty="0" err="1"/>
              <a:t>Indication</a:t>
            </a:r>
            <a:r>
              <a:rPr lang="en-US" dirty="0" err="1">
                <a:sym typeface="Wingdings" pitchFamily="2" charset="2"/>
              </a:rPr>
              <a:t>reasonCode</a:t>
            </a:r>
            <a:endParaRPr lang="en-US" dirty="0"/>
          </a:p>
        </p:txBody>
      </p:sp>
      <p:pic>
        <p:nvPicPr>
          <p:cNvPr id="25" name="Picture 24">
            <a:extLst>
              <a:ext uri="{FF2B5EF4-FFF2-40B4-BE49-F238E27FC236}">
                <a16:creationId xmlns:a16="http://schemas.microsoft.com/office/drawing/2014/main" id="{D5479F7A-ED40-8B81-EC4A-F445186FB0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636" y="3094524"/>
            <a:ext cx="1630820" cy="727597"/>
          </a:xfrm>
          <a:prstGeom prst="rect">
            <a:avLst/>
          </a:prstGeom>
        </p:spPr>
      </p:pic>
      <p:sp>
        <p:nvSpPr>
          <p:cNvPr id="28" name="TextBox 27">
            <a:extLst>
              <a:ext uri="{FF2B5EF4-FFF2-40B4-BE49-F238E27FC236}">
                <a16:creationId xmlns:a16="http://schemas.microsoft.com/office/drawing/2014/main" id="{FD537414-6A55-8B73-07B2-63FBDEAFE059}"/>
              </a:ext>
            </a:extLst>
          </p:cNvPr>
          <p:cNvSpPr txBox="1"/>
          <p:nvPr/>
        </p:nvSpPr>
        <p:spPr>
          <a:xfrm>
            <a:off x="232636" y="2615647"/>
            <a:ext cx="8237640" cy="369332"/>
          </a:xfrm>
          <a:prstGeom prst="rect">
            <a:avLst/>
          </a:prstGeom>
          <a:noFill/>
        </p:spPr>
        <p:txBody>
          <a:bodyPr wrap="square" rtlCol="0">
            <a:spAutoFit/>
          </a:bodyPr>
          <a:lstStyle/>
          <a:p>
            <a:r>
              <a:rPr lang="en-US" dirty="0"/>
              <a:t>Product Instance</a:t>
            </a:r>
          </a:p>
        </p:txBody>
      </p:sp>
      <p:pic>
        <p:nvPicPr>
          <p:cNvPr id="30" name="Picture 29">
            <a:extLst>
              <a:ext uri="{FF2B5EF4-FFF2-40B4-BE49-F238E27FC236}">
                <a16:creationId xmlns:a16="http://schemas.microsoft.com/office/drawing/2014/main" id="{2F3620FE-B106-A4C4-678C-76464E73CF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61899" y="2895171"/>
            <a:ext cx="3789899" cy="875951"/>
          </a:xfrm>
          <a:prstGeom prst="rect">
            <a:avLst/>
          </a:prstGeom>
        </p:spPr>
      </p:pic>
      <p:pic>
        <p:nvPicPr>
          <p:cNvPr id="32" name="Picture 31">
            <a:extLst>
              <a:ext uri="{FF2B5EF4-FFF2-40B4-BE49-F238E27FC236}">
                <a16:creationId xmlns:a16="http://schemas.microsoft.com/office/drawing/2014/main" id="{A0F94172-A551-F950-00A0-34FB66F1F8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15978" y="3985926"/>
            <a:ext cx="2091253" cy="826996"/>
          </a:xfrm>
          <a:prstGeom prst="rect">
            <a:avLst/>
          </a:prstGeom>
        </p:spPr>
      </p:pic>
      <p:pic>
        <p:nvPicPr>
          <p:cNvPr id="34" name="Picture 33">
            <a:extLst>
              <a:ext uri="{FF2B5EF4-FFF2-40B4-BE49-F238E27FC236}">
                <a16:creationId xmlns:a16="http://schemas.microsoft.com/office/drawing/2014/main" id="{5EE86D63-2011-96EC-AC19-792D37E612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77917" y="3926609"/>
            <a:ext cx="4411008" cy="807818"/>
          </a:xfrm>
          <a:prstGeom prst="rect">
            <a:avLst/>
          </a:prstGeom>
        </p:spPr>
      </p:pic>
      <p:sp>
        <p:nvSpPr>
          <p:cNvPr id="8" name="TextBox 7">
            <a:extLst>
              <a:ext uri="{FF2B5EF4-FFF2-40B4-BE49-F238E27FC236}">
                <a16:creationId xmlns:a16="http://schemas.microsoft.com/office/drawing/2014/main" id="{AF9A6F78-6782-AB04-F530-2FA10F0C3100}"/>
              </a:ext>
            </a:extLst>
          </p:cNvPr>
          <p:cNvSpPr txBox="1"/>
          <p:nvPr/>
        </p:nvSpPr>
        <p:spPr>
          <a:xfrm>
            <a:off x="232636" y="3771122"/>
            <a:ext cx="8237640" cy="369332"/>
          </a:xfrm>
          <a:prstGeom prst="rect">
            <a:avLst/>
          </a:prstGeom>
          <a:noFill/>
        </p:spPr>
        <p:txBody>
          <a:bodyPr wrap="square" rtlCol="0">
            <a:spAutoFit/>
          </a:bodyPr>
          <a:lstStyle/>
          <a:p>
            <a:r>
              <a:rPr lang="en-US" dirty="0"/>
              <a:t>Instruction</a:t>
            </a:r>
          </a:p>
        </p:txBody>
      </p:sp>
      <p:sp>
        <p:nvSpPr>
          <p:cNvPr id="9" name="TextBox 8">
            <a:extLst>
              <a:ext uri="{FF2B5EF4-FFF2-40B4-BE49-F238E27FC236}">
                <a16:creationId xmlns:a16="http://schemas.microsoft.com/office/drawing/2014/main" id="{35788BE5-3CE8-F3D2-FA48-CE50FE305DCB}"/>
              </a:ext>
            </a:extLst>
          </p:cNvPr>
          <p:cNvSpPr txBox="1"/>
          <p:nvPr/>
        </p:nvSpPr>
        <p:spPr>
          <a:xfrm>
            <a:off x="4302229" y="772122"/>
            <a:ext cx="4670894" cy="923330"/>
          </a:xfrm>
          <a:prstGeom prst="rect">
            <a:avLst/>
          </a:prstGeom>
          <a:noFill/>
        </p:spPr>
        <p:txBody>
          <a:bodyPr wrap="none" rtlCol="0">
            <a:spAutoFit/>
          </a:bodyPr>
          <a:lstStyle/>
          <a:p>
            <a:r>
              <a:rPr lang="en-US" dirty="0">
                <a:highlight>
                  <a:srgbClr val="FFFF00"/>
                </a:highlight>
              </a:rPr>
              <a:t>For low and high structure</a:t>
            </a:r>
          </a:p>
          <a:p>
            <a:pPr marL="285750" indent="-285750">
              <a:buFont typeface="Arial" panose="020B0604020202020204" pitchFamily="34" charset="0"/>
              <a:buChar char="•"/>
            </a:pPr>
            <a:r>
              <a:rPr lang="en-US" dirty="0">
                <a:highlight>
                  <a:srgbClr val="FFFF00"/>
                </a:highlight>
              </a:rPr>
              <a:t>if the same, map to </a:t>
            </a:r>
            <a:r>
              <a:rPr lang="en-US" dirty="0" err="1">
                <a:highlight>
                  <a:srgbClr val="FFFF00"/>
                </a:highlight>
              </a:rPr>
              <a:t>performedDateTime</a:t>
            </a:r>
            <a:r>
              <a:rPr lang="en-US" dirty="0">
                <a:highlight>
                  <a:srgbClr val="FFFF00"/>
                </a:highlight>
              </a:rPr>
              <a:t>; </a:t>
            </a:r>
          </a:p>
          <a:p>
            <a:pPr marL="285750" indent="-285750">
              <a:buFont typeface="Arial" panose="020B0604020202020204" pitchFamily="34" charset="0"/>
              <a:buChar char="•"/>
            </a:pPr>
            <a:r>
              <a:rPr lang="en-US" dirty="0">
                <a:highlight>
                  <a:srgbClr val="FFFF00"/>
                </a:highlight>
              </a:rPr>
              <a:t>else – map to </a:t>
            </a:r>
            <a:r>
              <a:rPr lang="en-US" dirty="0" err="1">
                <a:highlight>
                  <a:srgbClr val="FFFF00"/>
                </a:highlight>
                <a:sym typeface="Wingdings" pitchFamily="2" charset="2"/>
              </a:rPr>
              <a:t>performedPeriod</a:t>
            </a:r>
            <a:endParaRPr lang="en-US" dirty="0">
              <a:highlight>
                <a:srgbClr val="FFFF00"/>
              </a:highlight>
            </a:endParaRPr>
          </a:p>
        </p:txBody>
      </p:sp>
      <p:sp>
        <p:nvSpPr>
          <p:cNvPr id="10" name="TextBox 9">
            <a:extLst>
              <a:ext uri="{FF2B5EF4-FFF2-40B4-BE49-F238E27FC236}">
                <a16:creationId xmlns:a16="http://schemas.microsoft.com/office/drawing/2014/main" id="{013E999C-EC69-7C45-3F70-CFA63C876D0B}"/>
              </a:ext>
            </a:extLst>
          </p:cNvPr>
          <p:cNvSpPr txBox="1"/>
          <p:nvPr/>
        </p:nvSpPr>
        <p:spPr>
          <a:xfrm>
            <a:off x="5632863" y="3476911"/>
            <a:ext cx="2685351" cy="369332"/>
          </a:xfrm>
          <a:prstGeom prst="rect">
            <a:avLst/>
          </a:prstGeom>
          <a:noFill/>
        </p:spPr>
        <p:txBody>
          <a:bodyPr wrap="none" rtlCol="0">
            <a:spAutoFit/>
          </a:bodyPr>
          <a:lstStyle/>
          <a:p>
            <a:r>
              <a:rPr lang="en-US" dirty="0">
                <a:highlight>
                  <a:srgbClr val="FFFF00"/>
                </a:highlight>
              </a:rPr>
              <a:t>Ben to follow up with SD</a:t>
            </a:r>
          </a:p>
        </p:txBody>
      </p:sp>
      <p:sp>
        <p:nvSpPr>
          <p:cNvPr id="11" name="TextBox 10">
            <a:extLst>
              <a:ext uri="{FF2B5EF4-FFF2-40B4-BE49-F238E27FC236}">
                <a16:creationId xmlns:a16="http://schemas.microsoft.com/office/drawing/2014/main" id="{92373C80-A830-BAEB-17AF-88132489D98D}"/>
              </a:ext>
            </a:extLst>
          </p:cNvPr>
          <p:cNvSpPr txBox="1"/>
          <p:nvPr/>
        </p:nvSpPr>
        <p:spPr>
          <a:xfrm>
            <a:off x="2593558" y="4381395"/>
            <a:ext cx="6545382" cy="646331"/>
          </a:xfrm>
          <a:prstGeom prst="rect">
            <a:avLst/>
          </a:prstGeom>
          <a:noFill/>
        </p:spPr>
        <p:txBody>
          <a:bodyPr wrap="none" rtlCol="0">
            <a:spAutoFit/>
          </a:bodyPr>
          <a:lstStyle/>
          <a:p>
            <a:r>
              <a:rPr lang="en-US" dirty="0">
                <a:highlight>
                  <a:srgbClr val="FFFF00"/>
                </a:highlight>
              </a:rPr>
              <a:t>Put in the bucket of not used, low impacted;</a:t>
            </a:r>
          </a:p>
          <a:p>
            <a:r>
              <a:rPr lang="en-US" i="1" dirty="0">
                <a:highlight>
                  <a:srgbClr val="FFFF00"/>
                </a:highlight>
              </a:rPr>
              <a:t>Ben to follow up with SD for possible deprecation/clarification?</a:t>
            </a:r>
          </a:p>
        </p:txBody>
      </p:sp>
    </p:spTree>
    <p:extLst>
      <p:ext uri="{BB962C8B-B14F-4D97-AF65-F5344CB8AC3E}">
        <p14:creationId xmlns:p14="http://schemas.microsoft.com/office/powerpoint/2010/main" val="3804089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F936DA-D0B9-A212-763E-A7A368E18F0A}"/>
              </a:ext>
            </a:extLst>
          </p:cNvPr>
          <p:cNvSpPr>
            <a:spLocks noGrp="1"/>
          </p:cNvSpPr>
          <p:nvPr>
            <p:ph type="body" sz="quarter" idx="31"/>
          </p:nvPr>
        </p:nvSpPr>
        <p:spPr>
          <a:xfrm>
            <a:off x="288925" y="122863"/>
            <a:ext cx="8566150" cy="449468"/>
          </a:xfrm>
        </p:spPr>
        <p:txBody>
          <a:bodyPr/>
          <a:lstStyle/>
          <a:p>
            <a:r>
              <a:rPr lang="en-US" dirty="0"/>
              <a:t>Attributes that no vendors have mapped - 1</a:t>
            </a:r>
          </a:p>
        </p:txBody>
      </p:sp>
      <p:pic>
        <p:nvPicPr>
          <p:cNvPr id="14" name="Picture 13">
            <a:extLst>
              <a:ext uri="{FF2B5EF4-FFF2-40B4-BE49-F238E27FC236}">
                <a16:creationId xmlns:a16="http://schemas.microsoft.com/office/drawing/2014/main" id="{ECF08283-14A0-FBD8-3C67-883F1808E2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869" y="1796625"/>
            <a:ext cx="5755447" cy="502615"/>
          </a:xfrm>
          <a:prstGeom prst="rect">
            <a:avLst/>
          </a:prstGeom>
        </p:spPr>
      </p:pic>
      <p:pic>
        <p:nvPicPr>
          <p:cNvPr id="18" name="Picture 17">
            <a:extLst>
              <a:ext uri="{FF2B5EF4-FFF2-40B4-BE49-F238E27FC236}">
                <a16:creationId xmlns:a16="http://schemas.microsoft.com/office/drawing/2014/main" id="{7E94B53C-7A51-8CAE-DF18-F98694C383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547" y="1146452"/>
            <a:ext cx="5755447" cy="152364"/>
          </a:xfrm>
          <a:prstGeom prst="rect">
            <a:avLst/>
          </a:prstGeom>
        </p:spPr>
      </p:pic>
      <p:pic>
        <p:nvPicPr>
          <p:cNvPr id="20" name="Picture 19">
            <a:extLst>
              <a:ext uri="{FF2B5EF4-FFF2-40B4-BE49-F238E27FC236}">
                <a16:creationId xmlns:a16="http://schemas.microsoft.com/office/drawing/2014/main" id="{FE7B36FF-2448-88BA-9A11-60B5D49534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869" y="2741630"/>
            <a:ext cx="3635059" cy="647988"/>
          </a:xfrm>
          <a:prstGeom prst="rect">
            <a:avLst/>
          </a:prstGeom>
        </p:spPr>
      </p:pic>
      <p:sp>
        <p:nvSpPr>
          <p:cNvPr id="21" name="TextBox 20">
            <a:extLst>
              <a:ext uri="{FF2B5EF4-FFF2-40B4-BE49-F238E27FC236}">
                <a16:creationId xmlns:a16="http://schemas.microsoft.com/office/drawing/2014/main" id="{A1FFA165-9371-1032-B6B1-2CBF5E9150B2}"/>
              </a:ext>
            </a:extLst>
          </p:cNvPr>
          <p:cNvSpPr txBox="1"/>
          <p:nvPr/>
        </p:nvSpPr>
        <p:spPr>
          <a:xfrm>
            <a:off x="490547" y="830055"/>
            <a:ext cx="902811" cy="369332"/>
          </a:xfrm>
          <a:prstGeom prst="rect">
            <a:avLst/>
          </a:prstGeom>
          <a:noFill/>
        </p:spPr>
        <p:txBody>
          <a:bodyPr wrap="none" rtlCol="0">
            <a:spAutoFit/>
          </a:bodyPr>
          <a:lstStyle/>
          <a:p>
            <a:r>
              <a:rPr lang="en-US" dirty="0"/>
              <a:t>Priority</a:t>
            </a:r>
          </a:p>
        </p:txBody>
      </p:sp>
      <p:sp>
        <p:nvSpPr>
          <p:cNvPr id="22" name="TextBox 21">
            <a:extLst>
              <a:ext uri="{FF2B5EF4-FFF2-40B4-BE49-F238E27FC236}">
                <a16:creationId xmlns:a16="http://schemas.microsoft.com/office/drawing/2014/main" id="{0DC70051-281B-3E37-9F67-80C641027796}"/>
              </a:ext>
            </a:extLst>
          </p:cNvPr>
          <p:cNvSpPr txBox="1"/>
          <p:nvPr/>
        </p:nvSpPr>
        <p:spPr>
          <a:xfrm>
            <a:off x="490547" y="1427293"/>
            <a:ext cx="1043876" cy="369332"/>
          </a:xfrm>
          <a:prstGeom prst="rect">
            <a:avLst/>
          </a:prstGeom>
          <a:noFill/>
        </p:spPr>
        <p:txBody>
          <a:bodyPr wrap="none" rtlCol="0">
            <a:spAutoFit/>
          </a:bodyPr>
          <a:lstStyle/>
          <a:p>
            <a:r>
              <a:rPr lang="en-US" dirty="0"/>
              <a:t>Method </a:t>
            </a:r>
          </a:p>
        </p:txBody>
      </p:sp>
      <p:sp>
        <p:nvSpPr>
          <p:cNvPr id="23" name="TextBox 22">
            <a:extLst>
              <a:ext uri="{FF2B5EF4-FFF2-40B4-BE49-F238E27FC236}">
                <a16:creationId xmlns:a16="http://schemas.microsoft.com/office/drawing/2014/main" id="{3FF9AFDD-3155-D2CB-05A1-D158361CD0C4}"/>
              </a:ext>
            </a:extLst>
          </p:cNvPr>
          <p:cNvSpPr txBox="1"/>
          <p:nvPr/>
        </p:nvSpPr>
        <p:spPr>
          <a:xfrm>
            <a:off x="490547" y="2367244"/>
            <a:ext cx="1685077" cy="369332"/>
          </a:xfrm>
          <a:prstGeom prst="rect">
            <a:avLst/>
          </a:prstGeom>
          <a:noFill/>
        </p:spPr>
        <p:txBody>
          <a:bodyPr wrap="none" rtlCol="0">
            <a:spAutoFit/>
          </a:bodyPr>
          <a:lstStyle/>
          <a:p>
            <a:r>
              <a:rPr lang="en-US" dirty="0"/>
              <a:t>Encounter ER </a:t>
            </a:r>
          </a:p>
        </p:txBody>
      </p:sp>
      <p:pic>
        <p:nvPicPr>
          <p:cNvPr id="24" name="Picture 23">
            <a:extLst>
              <a:ext uri="{FF2B5EF4-FFF2-40B4-BE49-F238E27FC236}">
                <a16:creationId xmlns:a16="http://schemas.microsoft.com/office/drawing/2014/main" id="{884565BD-3327-97AA-A974-A983BAFC82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5869" y="3777100"/>
            <a:ext cx="5710695" cy="888003"/>
          </a:xfrm>
          <a:prstGeom prst="rect">
            <a:avLst/>
          </a:prstGeom>
        </p:spPr>
      </p:pic>
      <p:sp>
        <p:nvSpPr>
          <p:cNvPr id="25" name="TextBox 24">
            <a:extLst>
              <a:ext uri="{FF2B5EF4-FFF2-40B4-BE49-F238E27FC236}">
                <a16:creationId xmlns:a16="http://schemas.microsoft.com/office/drawing/2014/main" id="{9A6A0B39-3DC7-4314-5691-E3E500204CF0}"/>
              </a:ext>
            </a:extLst>
          </p:cNvPr>
          <p:cNvSpPr txBox="1"/>
          <p:nvPr/>
        </p:nvSpPr>
        <p:spPr>
          <a:xfrm>
            <a:off x="490547" y="3422907"/>
            <a:ext cx="1210588" cy="369332"/>
          </a:xfrm>
          <a:prstGeom prst="rect">
            <a:avLst/>
          </a:prstGeom>
          <a:noFill/>
        </p:spPr>
        <p:txBody>
          <a:bodyPr wrap="none" rtlCol="0">
            <a:spAutoFit/>
          </a:bodyPr>
          <a:lstStyle/>
          <a:p>
            <a:r>
              <a:rPr lang="en-US" dirty="0"/>
              <a:t>Specimen</a:t>
            </a:r>
          </a:p>
        </p:txBody>
      </p:sp>
      <p:sp>
        <p:nvSpPr>
          <p:cNvPr id="3" name="TextBox 2">
            <a:extLst>
              <a:ext uri="{FF2B5EF4-FFF2-40B4-BE49-F238E27FC236}">
                <a16:creationId xmlns:a16="http://schemas.microsoft.com/office/drawing/2014/main" id="{85A32F93-9491-DAF6-AFF4-07E68B5A4CF5}"/>
              </a:ext>
            </a:extLst>
          </p:cNvPr>
          <p:cNvSpPr txBox="1"/>
          <p:nvPr/>
        </p:nvSpPr>
        <p:spPr>
          <a:xfrm>
            <a:off x="6245994" y="1796625"/>
            <a:ext cx="2326278" cy="369332"/>
          </a:xfrm>
          <a:prstGeom prst="rect">
            <a:avLst/>
          </a:prstGeom>
          <a:noFill/>
        </p:spPr>
        <p:txBody>
          <a:bodyPr wrap="none" rtlCol="0">
            <a:spAutoFit/>
          </a:bodyPr>
          <a:lstStyle/>
          <a:p>
            <a:r>
              <a:rPr lang="en-US" dirty="0"/>
              <a:t>Map to the </a:t>
            </a:r>
            <a:r>
              <a:rPr lang="en-US" dirty="0">
                <a:hlinkClick r:id="rId6"/>
              </a:rPr>
              <a:t>extension</a:t>
            </a:r>
            <a:endParaRPr lang="en-US" dirty="0"/>
          </a:p>
        </p:txBody>
      </p:sp>
      <p:sp>
        <p:nvSpPr>
          <p:cNvPr id="4" name="TextBox 3">
            <a:extLst>
              <a:ext uri="{FF2B5EF4-FFF2-40B4-BE49-F238E27FC236}">
                <a16:creationId xmlns:a16="http://schemas.microsoft.com/office/drawing/2014/main" id="{21BA76E3-EF00-CFA2-8493-1C1CB115FBF9}"/>
              </a:ext>
            </a:extLst>
          </p:cNvPr>
          <p:cNvSpPr txBox="1"/>
          <p:nvPr/>
        </p:nvSpPr>
        <p:spPr>
          <a:xfrm>
            <a:off x="4572000" y="2741545"/>
            <a:ext cx="4189343" cy="646331"/>
          </a:xfrm>
          <a:prstGeom prst="rect">
            <a:avLst/>
          </a:prstGeom>
          <a:noFill/>
        </p:spPr>
        <p:txBody>
          <a:bodyPr wrap="square" rtlCol="0">
            <a:spAutoFit/>
          </a:bodyPr>
          <a:lstStyle/>
          <a:p>
            <a:r>
              <a:rPr lang="en-US" dirty="0"/>
              <a:t>resolve the ref link, map to an encounter resource, and refer to it </a:t>
            </a:r>
          </a:p>
        </p:txBody>
      </p:sp>
      <p:sp>
        <p:nvSpPr>
          <p:cNvPr id="6" name="TextBox 5">
            <a:extLst>
              <a:ext uri="{FF2B5EF4-FFF2-40B4-BE49-F238E27FC236}">
                <a16:creationId xmlns:a16="http://schemas.microsoft.com/office/drawing/2014/main" id="{7C8BEE17-03D5-22C9-8A28-64F84A884C89}"/>
              </a:ext>
            </a:extLst>
          </p:cNvPr>
          <p:cNvSpPr txBox="1"/>
          <p:nvPr/>
        </p:nvSpPr>
        <p:spPr>
          <a:xfrm>
            <a:off x="6201316" y="1026944"/>
            <a:ext cx="1197764" cy="369332"/>
          </a:xfrm>
          <a:prstGeom prst="rect">
            <a:avLst/>
          </a:prstGeom>
          <a:noFill/>
        </p:spPr>
        <p:txBody>
          <a:bodyPr wrap="none" rtlCol="0">
            <a:spAutoFit/>
          </a:bodyPr>
          <a:lstStyle/>
          <a:p>
            <a:r>
              <a:rPr lang="en-US" dirty="0"/>
              <a:t>Leave out</a:t>
            </a:r>
          </a:p>
        </p:txBody>
      </p:sp>
      <p:sp>
        <p:nvSpPr>
          <p:cNvPr id="7" name="TextBox 6">
            <a:extLst>
              <a:ext uri="{FF2B5EF4-FFF2-40B4-BE49-F238E27FC236}">
                <a16:creationId xmlns:a16="http://schemas.microsoft.com/office/drawing/2014/main" id="{17783D60-6A5A-65E2-BCF9-1E1DF184C9E8}"/>
              </a:ext>
            </a:extLst>
          </p:cNvPr>
          <p:cNvSpPr txBox="1"/>
          <p:nvPr/>
        </p:nvSpPr>
        <p:spPr>
          <a:xfrm>
            <a:off x="6154079" y="3830181"/>
            <a:ext cx="2811018" cy="1477328"/>
          </a:xfrm>
          <a:prstGeom prst="rect">
            <a:avLst/>
          </a:prstGeom>
          <a:noFill/>
        </p:spPr>
        <p:txBody>
          <a:bodyPr wrap="square" rtlCol="0">
            <a:spAutoFit/>
          </a:bodyPr>
          <a:lstStyle/>
          <a:p>
            <a:r>
              <a:rPr lang="en-US" dirty="0"/>
              <a:t>Leave out for now – no way to structure it in FHIR;</a:t>
            </a:r>
          </a:p>
          <a:p>
            <a:r>
              <a:rPr lang="en-US" dirty="0"/>
              <a:t>Jay to ping relevant FHIR steward</a:t>
            </a:r>
          </a:p>
        </p:txBody>
      </p:sp>
    </p:spTree>
    <p:extLst>
      <p:ext uri="{BB962C8B-B14F-4D97-AF65-F5344CB8AC3E}">
        <p14:creationId xmlns:p14="http://schemas.microsoft.com/office/powerpoint/2010/main" val="1316916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14BA17-4772-F080-5040-2D95E8A4A4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521" y="804565"/>
            <a:ext cx="4294016" cy="2372405"/>
          </a:xfrm>
          <a:prstGeom prst="rect">
            <a:avLst/>
          </a:prstGeom>
        </p:spPr>
      </p:pic>
      <p:sp>
        <p:nvSpPr>
          <p:cNvPr id="3" name="TextBox 2">
            <a:extLst>
              <a:ext uri="{FF2B5EF4-FFF2-40B4-BE49-F238E27FC236}">
                <a16:creationId xmlns:a16="http://schemas.microsoft.com/office/drawing/2014/main" id="{7945397E-B7F3-51F3-EABD-525CD313ABAA}"/>
              </a:ext>
            </a:extLst>
          </p:cNvPr>
          <p:cNvSpPr txBox="1"/>
          <p:nvPr/>
        </p:nvSpPr>
        <p:spPr>
          <a:xfrm>
            <a:off x="528846" y="509656"/>
            <a:ext cx="2082686" cy="369332"/>
          </a:xfrm>
          <a:prstGeom prst="rect">
            <a:avLst/>
          </a:prstGeom>
          <a:noFill/>
        </p:spPr>
        <p:txBody>
          <a:bodyPr wrap="none" rtlCol="0">
            <a:spAutoFit/>
          </a:bodyPr>
          <a:lstStyle/>
          <a:p>
            <a:r>
              <a:rPr lang="en-US" dirty="0"/>
              <a:t>Medication Activity</a:t>
            </a:r>
          </a:p>
        </p:txBody>
      </p:sp>
      <p:pic>
        <p:nvPicPr>
          <p:cNvPr id="5" name="Picture 4">
            <a:extLst>
              <a:ext uri="{FF2B5EF4-FFF2-40B4-BE49-F238E27FC236}">
                <a16:creationId xmlns:a16="http://schemas.microsoft.com/office/drawing/2014/main" id="{D92F5385-E569-73B9-4794-83EB8BFABE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130" y="3506677"/>
            <a:ext cx="4377793" cy="1134123"/>
          </a:xfrm>
          <a:prstGeom prst="rect">
            <a:avLst/>
          </a:prstGeom>
        </p:spPr>
      </p:pic>
      <p:sp>
        <p:nvSpPr>
          <p:cNvPr id="6" name="TextBox 5">
            <a:extLst>
              <a:ext uri="{FF2B5EF4-FFF2-40B4-BE49-F238E27FC236}">
                <a16:creationId xmlns:a16="http://schemas.microsoft.com/office/drawing/2014/main" id="{353C62CF-B9D2-6327-9FCD-E782164C26FF}"/>
              </a:ext>
            </a:extLst>
          </p:cNvPr>
          <p:cNvSpPr txBox="1"/>
          <p:nvPr/>
        </p:nvSpPr>
        <p:spPr>
          <a:xfrm>
            <a:off x="528846" y="3141072"/>
            <a:ext cx="1582484" cy="369332"/>
          </a:xfrm>
          <a:prstGeom prst="rect">
            <a:avLst/>
          </a:prstGeom>
          <a:noFill/>
        </p:spPr>
        <p:txBody>
          <a:bodyPr wrap="none" rtlCol="0">
            <a:spAutoFit/>
          </a:bodyPr>
          <a:lstStyle/>
          <a:p>
            <a:r>
              <a:rPr lang="en-US" dirty="0"/>
              <a:t>Reaction </a:t>
            </a:r>
            <a:r>
              <a:rPr lang="en-US" dirty="0" err="1"/>
              <a:t>Obs</a:t>
            </a:r>
            <a:endParaRPr lang="en-US" dirty="0"/>
          </a:p>
        </p:txBody>
      </p:sp>
      <p:pic>
        <p:nvPicPr>
          <p:cNvPr id="7" name="Picture 6">
            <a:extLst>
              <a:ext uri="{FF2B5EF4-FFF2-40B4-BE49-F238E27FC236}">
                <a16:creationId xmlns:a16="http://schemas.microsoft.com/office/drawing/2014/main" id="{70FD0EEF-A2EE-4D61-F96A-DBD8DABA4A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0210" y="2809556"/>
            <a:ext cx="4001010" cy="1227996"/>
          </a:xfrm>
          <a:prstGeom prst="rect">
            <a:avLst/>
          </a:prstGeom>
        </p:spPr>
      </p:pic>
      <p:pic>
        <p:nvPicPr>
          <p:cNvPr id="8" name="Picture 7">
            <a:extLst>
              <a:ext uri="{FF2B5EF4-FFF2-40B4-BE49-F238E27FC236}">
                <a16:creationId xmlns:a16="http://schemas.microsoft.com/office/drawing/2014/main" id="{156894C9-2A8B-29EF-A934-0825A83A8E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58564" y="1354228"/>
            <a:ext cx="3231179" cy="979716"/>
          </a:xfrm>
          <a:prstGeom prst="rect">
            <a:avLst/>
          </a:prstGeom>
        </p:spPr>
      </p:pic>
      <p:sp>
        <p:nvSpPr>
          <p:cNvPr id="9" name="TextBox 8">
            <a:extLst>
              <a:ext uri="{FF2B5EF4-FFF2-40B4-BE49-F238E27FC236}">
                <a16:creationId xmlns:a16="http://schemas.microsoft.com/office/drawing/2014/main" id="{F0E048CB-DD08-C3ED-4E68-B8F199A7C06A}"/>
              </a:ext>
            </a:extLst>
          </p:cNvPr>
          <p:cNvSpPr txBox="1"/>
          <p:nvPr/>
        </p:nvSpPr>
        <p:spPr>
          <a:xfrm>
            <a:off x="5928022" y="854065"/>
            <a:ext cx="1851789" cy="369332"/>
          </a:xfrm>
          <a:prstGeom prst="rect">
            <a:avLst/>
          </a:prstGeom>
          <a:noFill/>
        </p:spPr>
        <p:txBody>
          <a:bodyPr wrap="none" rtlCol="0">
            <a:spAutoFit/>
          </a:bodyPr>
          <a:lstStyle/>
          <a:p>
            <a:r>
              <a:rPr lang="en-US" dirty="0"/>
              <a:t>Entry Reference</a:t>
            </a:r>
          </a:p>
        </p:txBody>
      </p:sp>
      <p:sp>
        <p:nvSpPr>
          <p:cNvPr id="10" name="Down Arrow 9">
            <a:extLst>
              <a:ext uri="{FF2B5EF4-FFF2-40B4-BE49-F238E27FC236}">
                <a16:creationId xmlns:a16="http://schemas.microsoft.com/office/drawing/2014/main" id="{A94A7FE5-F46C-3B11-C009-740EB14D633F}"/>
              </a:ext>
            </a:extLst>
          </p:cNvPr>
          <p:cNvSpPr/>
          <p:nvPr/>
        </p:nvSpPr>
        <p:spPr>
          <a:xfrm>
            <a:off x="6591158" y="1896665"/>
            <a:ext cx="382995" cy="115771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1">
            <a:extLst>
              <a:ext uri="{FF2B5EF4-FFF2-40B4-BE49-F238E27FC236}">
                <a16:creationId xmlns:a16="http://schemas.microsoft.com/office/drawing/2014/main" id="{800663AB-6F20-44D0-2609-93952ABD8955}"/>
              </a:ext>
            </a:extLst>
          </p:cNvPr>
          <p:cNvSpPr>
            <a:spLocks noGrp="1"/>
          </p:cNvSpPr>
          <p:nvPr>
            <p:ph type="body" sz="quarter" idx="31"/>
          </p:nvPr>
        </p:nvSpPr>
        <p:spPr>
          <a:xfrm>
            <a:off x="288925" y="122863"/>
            <a:ext cx="8566150" cy="449468"/>
          </a:xfrm>
        </p:spPr>
        <p:txBody>
          <a:bodyPr/>
          <a:lstStyle/>
          <a:p>
            <a:r>
              <a:rPr lang="en-US" dirty="0"/>
              <a:t>Attributes that no vendors have mapped - 2</a:t>
            </a:r>
          </a:p>
        </p:txBody>
      </p:sp>
      <p:sp>
        <p:nvSpPr>
          <p:cNvPr id="4" name="TextBox 3">
            <a:extLst>
              <a:ext uri="{FF2B5EF4-FFF2-40B4-BE49-F238E27FC236}">
                <a16:creationId xmlns:a16="http://schemas.microsoft.com/office/drawing/2014/main" id="{674D1FC2-2685-492C-A0FD-945ACA912F21}"/>
              </a:ext>
            </a:extLst>
          </p:cNvPr>
          <p:cNvSpPr txBox="1"/>
          <p:nvPr/>
        </p:nvSpPr>
        <p:spPr>
          <a:xfrm>
            <a:off x="3215979" y="524358"/>
            <a:ext cx="3307334" cy="646331"/>
          </a:xfrm>
          <a:prstGeom prst="rect">
            <a:avLst/>
          </a:prstGeom>
          <a:noFill/>
        </p:spPr>
        <p:txBody>
          <a:bodyPr wrap="square" rtlCol="0">
            <a:spAutoFit/>
          </a:bodyPr>
          <a:lstStyle/>
          <a:p>
            <a:r>
              <a:rPr lang="en-US" dirty="0"/>
              <a:t>Map to </a:t>
            </a:r>
            <a:r>
              <a:rPr lang="en-US" dirty="0" err="1"/>
              <a:t>usedReference</a:t>
            </a:r>
            <a:r>
              <a:rPr lang="en-US"/>
              <a:t>? </a:t>
            </a:r>
            <a:r>
              <a:rPr lang="en-US" dirty="0"/>
              <a:t>(allow for Medication Resource)  </a:t>
            </a:r>
          </a:p>
        </p:txBody>
      </p:sp>
    </p:spTree>
    <p:extLst>
      <p:ext uri="{BB962C8B-B14F-4D97-AF65-F5344CB8AC3E}">
        <p14:creationId xmlns:p14="http://schemas.microsoft.com/office/powerpoint/2010/main" val="2904721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944505-C254-121C-0909-41E96B804496}"/>
              </a:ext>
            </a:extLst>
          </p:cNvPr>
          <p:cNvSpPr txBox="1">
            <a:spLocks/>
          </p:cNvSpPr>
          <p:nvPr/>
        </p:nvSpPr>
        <p:spPr>
          <a:xfrm>
            <a:off x="3112957" y="1892197"/>
            <a:ext cx="3359655" cy="1047288"/>
          </a:xfrm>
          <a:prstGeom prst="rect">
            <a:avLst/>
          </a:prstGeom>
        </p:spPr>
        <p:txBody>
          <a:bodyPr/>
          <a:lstStyle>
            <a:lvl1pPr marL="342900" indent="-342900" algn="l" defTabSz="914400" rtl="0" eaLnBrk="1" latinLnBrk="0" hangingPunct="1">
              <a:spcBef>
                <a:spcPct val="20000"/>
              </a:spcBef>
              <a:buClr>
                <a:srgbClr val="F08F1F"/>
              </a:buClr>
              <a:buFont typeface="Arial" panose="020B0604020202020204" pitchFamily="34" charset="0"/>
              <a:buChar char="•"/>
              <a:defRPr sz="1600" kern="1200">
                <a:solidFill>
                  <a:srgbClr val="576161"/>
                </a:solidFill>
                <a:latin typeface="+mn-lt"/>
                <a:ea typeface="+mn-ea"/>
                <a:cs typeface="+mn-cs"/>
              </a:defRPr>
            </a:lvl1pPr>
            <a:lvl2pPr marL="742950" indent="-285750" algn="l" defTabSz="914400" rtl="0" eaLnBrk="1" latinLnBrk="0" hangingPunct="1">
              <a:spcBef>
                <a:spcPct val="20000"/>
              </a:spcBef>
              <a:buClr>
                <a:srgbClr val="F08F1F"/>
              </a:buClr>
              <a:buFont typeface="Arial" panose="020B0604020202020204" pitchFamily="34" charset="0"/>
              <a:buChar char="-"/>
              <a:defRPr sz="1600" kern="1200">
                <a:solidFill>
                  <a:srgbClr val="57616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800" b="1" dirty="0">
                <a:solidFill>
                  <a:srgbClr val="0057B8"/>
                </a:solidFill>
              </a:rPr>
              <a:t>PAMPI Gaps Filling - Medications</a:t>
            </a:r>
          </a:p>
        </p:txBody>
      </p:sp>
    </p:spTree>
    <p:extLst>
      <p:ext uri="{BB962C8B-B14F-4D97-AF65-F5344CB8AC3E}">
        <p14:creationId xmlns:p14="http://schemas.microsoft.com/office/powerpoint/2010/main" val="840122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02AADA8-7C5C-9EC0-F83E-4338984ED7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1535" y="1056365"/>
            <a:ext cx="3036295" cy="382726"/>
          </a:xfrm>
          <a:prstGeom prst="rect">
            <a:avLst/>
          </a:prstGeom>
        </p:spPr>
      </p:pic>
      <p:pic>
        <p:nvPicPr>
          <p:cNvPr id="5" name="Picture 4">
            <a:extLst>
              <a:ext uri="{FF2B5EF4-FFF2-40B4-BE49-F238E27FC236}">
                <a16:creationId xmlns:a16="http://schemas.microsoft.com/office/drawing/2014/main" id="{D9184FF8-3223-45E5-BBC5-C786F33AFF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955" y="1036323"/>
            <a:ext cx="2985265" cy="289171"/>
          </a:xfrm>
          <a:prstGeom prst="rect">
            <a:avLst/>
          </a:prstGeom>
        </p:spPr>
      </p:pic>
      <p:sp>
        <p:nvSpPr>
          <p:cNvPr id="8" name="TextBox 7">
            <a:extLst>
              <a:ext uri="{FF2B5EF4-FFF2-40B4-BE49-F238E27FC236}">
                <a16:creationId xmlns:a16="http://schemas.microsoft.com/office/drawing/2014/main" id="{4833690D-BB62-E36F-B10E-64D784441226}"/>
              </a:ext>
            </a:extLst>
          </p:cNvPr>
          <p:cNvSpPr txBox="1"/>
          <p:nvPr/>
        </p:nvSpPr>
        <p:spPr>
          <a:xfrm>
            <a:off x="1778633" y="666991"/>
            <a:ext cx="377026" cy="369332"/>
          </a:xfrm>
          <a:prstGeom prst="rect">
            <a:avLst/>
          </a:prstGeom>
          <a:noFill/>
        </p:spPr>
        <p:txBody>
          <a:bodyPr wrap="none" rtlCol="0">
            <a:spAutoFit/>
          </a:bodyPr>
          <a:lstStyle/>
          <a:p>
            <a:r>
              <a:rPr lang="en-US" dirty="0"/>
              <a:t>G</a:t>
            </a:r>
          </a:p>
        </p:txBody>
      </p:sp>
      <p:sp>
        <p:nvSpPr>
          <p:cNvPr id="9" name="TextBox 8">
            <a:extLst>
              <a:ext uri="{FF2B5EF4-FFF2-40B4-BE49-F238E27FC236}">
                <a16:creationId xmlns:a16="http://schemas.microsoft.com/office/drawing/2014/main" id="{9E2505AC-394B-A254-F067-B4FE9FFA00F4}"/>
              </a:ext>
            </a:extLst>
          </p:cNvPr>
          <p:cNvSpPr txBox="1"/>
          <p:nvPr/>
        </p:nvSpPr>
        <p:spPr>
          <a:xfrm>
            <a:off x="4896621" y="666991"/>
            <a:ext cx="364202" cy="369332"/>
          </a:xfrm>
          <a:prstGeom prst="rect">
            <a:avLst/>
          </a:prstGeom>
          <a:noFill/>
        </p:spPr>
        <p:txBody>
          <a:bodyPr wrap="none" rtlCol="0">
            <a:spAutoFit/>
          </a:bodyPr>
          <a:lstStyle/>
          <a:p>
            <a:r>
              <a:rPr lang="en-US" dirty="0"/>
              <a:t>O</a:t>
            </a:r>
          </a:p>
        </p:txBody>
      </p:sp>
      <p:sp>
        <p:nvSpPr>
          <p:cNvPr id="10" name="TextBox 9">
            <a:extLst>
              <a:ext uri="{FF2B5EF4-FFF2-40B4-BE49-F238E27FC236}">
                <a16:creationId xmlns:a16="http://schemas.microsoft.com/office/drawing/2014/main" id="{BE3E8393-1A4F-00E7-EBD2-DF64FEBE7B24}"/>
              </a:ext>
            </a:extLst>
          </p:cNvPr>
          <p:cNvSpPr txBox="1"/>
          <p:nvPr/>
        </p:nvSpPr>
        <p:spPr>
          <a:xfrm>
            <a:off x="6288755" y="666991"/>
            <a:ext cx="338554" cy="369332"/>
          </a:xfrm>
          <a:prstGeom prst="rect">
            <a:avLst/>
          </a:prstGeom>
          <a:noFill/>
        </p:spPr>
        <p:txBody>
          <a:bodyPr wrap="none" rtlCol="0">
            <a:spAutoFit/>
          </a:bodyPr>
          <a:lstStyle/>
          <a:p>
            <a:r>
              <a:rPr lang="en-US" dirty="0"/>
              <a:t>S</a:t>
            </a:r>
          </a:p>
        </p:txBody>
      </p:sp>
      <p:sp>
        <p:nvSpPr>
          <p:cNvPr id="11" name="TextBox 10">
            <a:extLst>
              <a:ext uri="{FF2B5EF4-FFF2-40B4-BE49-F238E27FC236}">
                <a16:creationId xmlns:a16="http://schemas.microsoft.com/office/drawing/2014/main" id="{0917404E-3568-661B-C921-920B3398DF24}"/>
              </a:ext>
            </a:extLst>
          </p:cNvPr>
          <p:cNvSpPr txBox="1"/>
          <p:nvPr/>
        </p:nvSpPr>
        <p:spPr>
          <a:xfrm>
            <a:off x="386516" y="365624"/>
            <a:ext cx="518091" cy="369332"/>
          </a:xfrm>
          <a:prstGeom prst="rect">
            <a:avLst/>
          </a:prstGeom>
          <a:noFill/>
        </p:spPr>
        <p:txBody>
          <a:bodyPr wrap="none" rtlCol="0">
            <a:spAutoFit/>
          </a:bodyPr>
          <a:lstStyle/>
          <a:p>
            <a:r>
              <a:rPr lang="en-US" dirty="0"/>
              <a:t>Sig</a:t>
            </a:r>
          </a:p>
        </p:txBody>
      </p:sp>
      <p:pic>
        <p:nvPicPr>
          <p:cNvPr id="17" name="Picture 16">
            <a:extLst>
              <a:ext uri="{FF2B5EF4-FFF2-40B4-BE49-F238E27FC236}">
                <a16:creationId xmlns:a16="http://schemas.microsoft.com/office/drawing/2014/main" id="{A6D0C6F2-A9E3-E6C5-6886-6E639C0E27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5331" y="2809522"/>
            <a:ext cx="45719" cy="106678"/>
          </a:xfrm>
          <a:prstGeom prst="rect">
            <a:avLst/>
          </a:prstGeom>
        </p:spPr>
      </p:pic>
      <p:pic>
        <p:nvPicPr>
          <p:cNvPr id="19" name="Picture 18">
            <a:extLst>
              <a:ext uri="{FF2B5EF4-FFF2-40B4-BE49-F238E27FC236}">
                <a16:creationId xmlns:a16="http://schemas.microsoft.com/office/drawing/2014/main" id="{779D5224-2397-518B-741A-D398C0E348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2950" y="2527300"/>
            <a:ext cx="38100" cy="88900"/>
          </a:xfrm>
          <a:prstGeom prst="rect">
            <a:avLst/>
          </a:prstGeom>
        </p:spPr>
      </p:pic>
      <p:pic>
        <p:nvPicPr>
          <p:cNvPr id="21" name="Picture 20">
            <a:extLst>
              <a:ext uri="{FF2B5EF4-FFF2-40B4-BE49-F238E27FC236}">
                <a16:creationId xmlns:a16="http://schemas.microsoft.com/office/drawing/2014/main" id="{9A4DADF3-848C-1537-6704-0E64C78FEA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7543" y="3368119"/>
            <a:ext cx="2370483" cy="1310317"/>
          </a:xfrm>
          <a:prstGeom prst="rect">
            <a:avLst/>
          </a:prstGeom>
        </p:spPr>
      </p:pic>
      <p:sp>
        <p:nvSpPr>
          <p:cNvPr id="22" name="TextBox 21">
            <a:extLst>
              <a:ext uri="{FF2B5EF4-FFF2-40B4-BE49-F238E27FC236}">
                <a16:creationId xmlns:a16="http://schemas.microsoft.com/office/drawing/2014/main" id="{B0CCBCA3-DFB0-4ADA-2CD8-EC53E8F455C9}"/>
              </a:ext>
            </a:extLst>
          </p:cNvPr>
          <p:cNvSpPr txBox="1"/>
          <p:nvPr/>
        </p:nvSpPr>
        <p:spPr>
          <a:xfrm>
            <a:off x="576987" y="666991"/>
            <a:ext cx="338554" cy="369332"/>
          </a:xfrm>
          <a:prstGeom prst="rect">
            <a:avLst/>
          </a:prstGeom>
          <a:noFill/>
        </p:spPr>
        <p:txBody>
          <a:bodyPr wrap="none" rtlCol="0">
            <a:spAutoFit/>
          </a:bodyPr>
          <a:lstStyle/>
          <a:p>
            <a:r>
              <a:rPr lang="en-US" dirty="0"/>
              <a:t>A</a:t>
            </a:r>
          </a:p>
        </p:txBody>
      </p:sp>
      <p:sp>
        <p:nvSpPr>
          <p:cNvPr id="23" name="TextBox 22">
            <a:extLst>
              <a:ext uri="{FF2B5EF4-FFF2-40B4-BE49-F238E27FC236}">
                <a16:creationId xmlns:a16="http://schemas.microsoft.com/office/drawing/2014/main" id="{79F59095-76C3-2394-7DD3-E5AD429370A9}"/>
              </a:ext>
            </a:extLst>
          </p:cNvPr>
          <p:cNvSpPr txBox="1"/>
          <p:nvPr/>
        </p:nvSpPr>
        <p:spPr>
          <a:xfrm>
            <a:off x="386516" y="1596806"/>
            <a:ext cx="1172116" cy="369332"/>
          </a:xfrm>
          <a:prstGeom prst="rect">
            <a:avLst/>
          </a:prstGeom>
          <a:noFill/>
        </p:spPr>
        <p:txBody>
          <a:bodyPr wrap="none" rtlCol="0">
            <a:spAutoFit/>
          </a:bodyPr>
          <a:lstStyle/>
          <a:p>
            <a:r>
              <a:rPr lang="en-US" dirty="0"/>
              <a:t>Indication</a:t>
            </a:r>
          </a:p>
        </p:txBody>
      </p:sp>
      <p:pic>
        <p:nvPicPr>
          <p:cNvPr id="24" name="Picture 23">
            <a:extLst>
              <a:ext uri="{FF2B5EF4-FFF2-40B4-BE49-F238E27FC236}">
                <a16:creationId xmlns:a16="http://schemas.microsoft.com/office/drawing/2014/main" id="{DB815484-4024-1288-C6C2-0872647B55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4581" y="1217968"/>
            <a:ext cx="1987076" cy="114301"/>
          </a:xfrm>
          <a:prstGeom prst="rect">
            <a:avLst/>
          </a:prstGeom>
        </p:spPr>
      </p:pic>
      <p:pic>
        <p:nvPicPr>
          <p:cNvPr id="26" name="Picture 25">
            <a:extLst>
              <a:ext uri="{FF2B5EF4-FFF2-40B4-BE49-F238E27FC236}">
                <a16:creationId xmlns:a16="http://schemas.microsoft.com/office/drawing/2014/main" id="{D165F175-6BFA-D8B8-B0D9-E88876ADD9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51472" y="3021495"/>
            <a:ext cx="1837772" cy="1683869"/>
          </a:xfrm>
          <a:prstGeom prst="rect">
            <a:avLst/>
          </a:prstGeom>
        </p:spPr>
      </p:pic>
      <p:sp>
        <p:nvSpPr>
          <p:cNvPr id="33" name="TextBox 32">
            <a:extLst>
              <a:ext uri="{FF2B5EF4-FFF2-40B4-BE49-F238E27FC236}">
                <a16:creationId xmlns:a16="http://schemas.microsoft.com/office/drawing/2014/main" id="{2AB7AFC8-2E23-5344-D875-CE42A0810395}"/>
              </a:ext>
            </a:extLst>
          </p:cNvPr>
          <p:cNvSpPr txBox="1"/>
          <p:nvPr/>
        </p:nvSpPr>
        <p:spPr>
          <a:xfrm>
            <a:off x="337213" y="2747893"/>
            <a:ext cx="1441420" cy="369332"/>
          </a:xfrm>
          <a:prstGeom prst="rect">
            <a:avLst/>
          </a:prstGeom>
          <a:noFill/>
        </p:spPr>
        <p:txBody>
          <a:bodyPr wrap="none" rtlCol="0">
            <a:spAutoFit/>
          </a:bodyPr>
          <a:lstStyle/>
          <a:p>
            <a:r>
              <a:rPr lang="en-US" dirty="0"/>
              <a:t>precondition</a:t>
            </a:r>
          </a:p>
        </p:txBody>
      </p:sp>
      <p:pic>
        <p:nvPicPr>
          <p:cNvPr id="3" name="Picture 2">
            <a:extLst>
              <a:ext uri="{FF2B5EF4-FFF2-40B4-BE49-F238E27FC236}">
                <a16:creationId xmlns:a16="http://schemas.microsoft.com/office/drawing/2014/main" id="{BE8012A7-DA9E-6C67-466B-352B0A64384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83456" y="1989304"/>
            <a:ext cx="2175027" cy="1157442"/>
          </a:xfrm>
          <a:prstGeom prst="rect">
            <a:avLst/>
          </a:prstGeom>
        </p:spPr>
      </p:pic>
      <p:pic>
        <p:nvPicPr>
          <p:cNvPr id="6" name="Picture 5">
            <a:extLst>
              <a:ext uri="{FF2B5EF4-FFF2-40B4-BE49-F238E27FC236}">
                <a16:creationId xmlns:a16="http://schemas.microsoft.com/office/drawing/2014/main" id="{F350D87B-2EC8-15F4-E7FB-E65B152AC5D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99863" y="1707526"/>
            <a:ext cx="1933893" cy="1253896"/>
          </a:xfrm>
          <a:prstGeom prst="rect">
            <a:avLst/>
          </a:prstGeom>
        </p:spPr>
      </p:pic>
    </p:spTree>
    <p:extLst>
      <p:ext uri="{BB962C8B-B14F-4D97-AF65-F5344CB8AC3E}">
        <p14:creationId xmlns:p14="http://schemas.microsoft.com/office/powerpoint/2010/main" val="1913413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49A593D-8BD8-3A0B-AD1A-D7CB440C57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5500" y="1148865"/>
            <a:ext cx="2769581" cy="1042572"/>
          </a:xfrm>
          <a:prstGeom prst="rect">
            <a:avLst/>
          </a:prstGeom>
        </p:spPr>
      </p:pic>
      <p:pic>
        <p:nvPicPr>
          <p:cNvPr id="8" name="Picture 7">
            <a:extLst>
              <a:ext uri="{FF2B5EF4-FFF2-40B4-BE49-F238E27FC236}">
                <a16:creationId xmlns:a16="http://schemas.microsoft.com/office/drawing/2014/main" id="{A3BB9DE7-425E-E46A-067D-84C82A3F0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366" y="1148865"/>
            <a:ext cx="2005558" cy="1551920"/>
          </a:xfrm>
          <a:prstGeom prst="rect">
            <a:avLst/>
          </a:prstGeom>
        </p:spPr>
      </p:pic>
      <p:sp>
        <p:nvSpPr>
          <p:cNvPr id="9" name="TextBox 8">
            <a:extLst>
              <a:ext uri="{FF2B5EF4-FFF2-40B4-BE49-F238E27FC236}">
                <a16:creationId xmlns:a16="http://schemas.microsoft.com/office/drawing/2014/main" id="{8C33F1B3-CFB5-B7DB-5B4F-27F292198F24}"/>
              </a:ext>
            </a:extLst>
          </p:cNvPr>
          <p:cNvSpPr txBox="1"/>
          <p:nvPr/>
        </p:nvSpPr>
        <p:spPr>
          <a:xfrm>
            <a:off x="1778633" y="666991"/>
            <a:ext cx="377026" cy="369332"/>
          </a:xfrm>
          <a:prstGeom prst="rect">
            <a:avLst/>
          </a:prstGeom>
          <a:noFill/>
        </p:spPr>
        <p:txBody>
          <a:bodyPr wrap="none" rtlCol="0">
            <a:spAutoFit/>
          </a:bodyPr>
          <a:lstStyle/>
          <a:p>
            <a:r>
              <a:rPr lang="en-US" dirty="0"/>
              <a:t>G</a:t>
            </a:r>
          </a:p>
        </p:txBody>
      </p:sp>
      <p:sp>
        <p:nvSpPr>
          <p:cNvPr id="10" name="TextBox 9">
            <a:extLst>
              <a:ext uri="{FF2B5EF4-FFF2-40B4-BE49-F238E27FC236}">
                <a16:creationId xmlns:a16="http://schemas.microsoft.com/office/drawing/2014/main" id="{FA17E70A-65F9-3EE3-FD38-1DBDD7544A9C}"/>
              </a:ext>
            </a:extLst>
          </p:cNvPr>
          <p:cNvSpPr txBox="1"/>
          <p:nvPr/>
        </p:nvSpPr>
        <p:spPr>
          <a:xfrm>
            <a:off x="4896621" y="666991"/>
            <a:ext cx="364202" cy="369332"/>
          </a:xfrm>
          <a:prstGeom prst="rect">
            <a:avLst/>
          </a:prstGeom>
          <a:noFill/>
        </p:spPr>
        <p:txBody>
          <a:bodyPr wrap="none" rtlCol="0">
            <a:spAutoFit/>
          </a:bodyPr>
          <a:lstStyle/>
          <a:p>
            <a:r>
              <a:rPr lang="en-US" dirty="0"/>
              <a:t>O</a:t>
            </a:r>
          </a:p>
        </p:txBody>
      </p:sp>
      <p:sp>
        <p:nvSpPr>
          <p:cNvPr id="11" name="TextBox 10">
            <a:extLst>
              <a:ext uri="{FF2B5EF4-FFF2-40B4-BE49-F238E27FC236}">
                <a16:creationId xmlns:a16="http://schemas.microsoft.com/office/drawing/2014/main" id="{2635FBA0-C69A-E03C-E1E7-8C18A7F7C75B}"/>
              </a:ext>
            </a:extLst>
          </p:cNvPr>
          <p:cNvSpPr txBox="1"/>
          <p:nvPr/>
        </p:nvSpPr>
        <p:spPr>
          <a:xfrm>
            <a:off x="6288755" y="666991"/>
            <a:ext cx="338554" cy="369332"/>
          </a:xfrm>
          <a:prstGeom prst="rect">
            <a:avLst/>
          </a:prstGeom>
          <a:noFill/>
        </p:spPr>
        <p:txBody>
          <a:bodyPr wrap="none" rtlCol="0">
            <a:spAutoFit/>
          </a:bodyPr>
          <a:lstStyle/>
          <a:p>
            <a:r>
              <a:rPr lang="en-US" dirty="0"/>
              <a:t>S</a:t>
            </a:r>
          </a:p>
        </p:txBody>
      </p:sp>
      <p:sp>
        <p:nvSpPr>
          <p:cNvPr id="12" name="TextBox 11">
            <a:extLst>
              <a:ext uri="{FF2B5EF4-FFF2-40B4-BE49-F238E27FC236}">
                <a16:creationId xmlns:a16="http://schemas.microsoft.com/office/drawing/2014/main" id="{0F3CCA91-6980-B9D0-055D-15D3D6A20943}"/>
              </a:ext>
            </a:extLst>
          </p:cNvPr>
          <p:cNvSpPr txBox="1"/>
          <p:nvPr/>
        </p:nvSpPr>
        <p:spPr>
          <a:xfrm>
            <a:off x="415241" y="418286"/>
            <a:ext cx="800219" cy="369332"/>
          </a:xfrm>
          <a:prstGeom prst="rect">
            <a:avLst/>
          </a:prstGeom>
          <a:noFill/>
        </p:spPr>
        <p:txBody>
          <a:bodyPr wrap="none" rtlCol="0">
            <a:spAutoFit/>
          </a:bodyPr>
          <a:lstStyle/>
          <a:p>
            <a:r>
              <a:rPr lang="en-US" dirty="0"/>
              <a:t>Route</a:t>
            </a:r>
          </a:p>
        </p:txBody>
      </p:sp>
      <p:pic>
        <p:nvPicPr>
          <p:cNvPr id="15" name="Picture 14">
            <a:extLst>
              <a:ext uri="{FF2B5EF4-FFF2-40B4-BE49-F238E27FC236}">
                <a16:creationId xmlns:a16="http://schemas.microsoft.com/office/drawing/2014/main" id="{13855DD2-7ECD-9F9A-E18B-2A73EB8DD5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6851" y="3070117"/>
            <a:ext cx="1137171" cy="1460892"/>
          </a:xfrm>
          <a:prstGeom prst="rect">
            <a:avLst/>
          </a:prstGeom>
        </p:spPr>
      </p:pic>
      <p:pic>
        <p:nvPicPr>
          <p:cNvPr id="19" name="Picture 18">
            <a:extLst>
              <a:ext uri="{FF2B5EF4-FFF2-40B4-BE49-F238E27FC236}">
                <a16:creationId xmlns:a16="http://schemas.microsoft.com/office/drawing/2014/main" id="{F697A718-8B3B-959F-DD9A-79EC8F0922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0735" y="2899978"/>
            <a:ext cx="1137171" cy="2039327"/>
          </a:xfrm>
          <a:prstGeom prst="rect">
            <a:avLst/>
          </a:prstGeom>
        </p:spPr>
      </p:pic>
      <p:pic>
        <p:nvPicPr>
          <p:cNvPr id="21" name="Picture 20">
            <a:extLst>
              <a:ext uri="{FF2B5EF4-FFF2-40B4-BE49-F238E27FC236}">
                <a16:creationId xmlns:a16="http://schemas.microsoft.com/office/drawing/2014/main" id="{0FC047D5-DD56-E061-346E-88F1FC75B3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97856" y="1041534"/>
            <a:ext cx="1646272" cy="1599043"/>
          </a:xfrm>
          <a:prstGeom prst="rect">
            <a:avLst/>
          </a:prstGeom>
        </p:spPr>
      </p:pic>
      <p:pic>
        <p:nvPicPr>
          <p:cNvPr id="25" name="Picture 24">
            <a:extLst>
              <a:ext uri="{FF2B5EF4-FFF2-40B4-BE49-F238E27FC236}">
                <a16:creationId xmlns:a16="http://schemas.microsoft.com/office/drawing/2014/main" id="{EEAF27E7-DF9F-1415-465B-5529C2FBD9F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76422" y="2797582"/>
            <a:ext cx="1952105" cy="1751421"/>
          </a:xfrm>
          <a:prstGeom prst="rect">
            <a:avLst/>
          </a:prstGeom>
        </p:spPr>
      </p:pic>
      <p:sp>
        <p:nvSpPr>
          <p:cNvPr id="26" name="TextBox 25">
            <a:extLst>
              <a:ext uri="{FF2B5EF4-FFF2-40B4-BE49-F238E27FC236}">
                <a16:creationId xmlns:a16="http://schemas.microsoft.com/office/drawing/2014/main" id="{AE733397-DD39-89DD-8F54-87D308785E56}"/>
              </a:ext>
            </a:extLst>
          </p:cNvPr>
          <p:cNvSpPr txBox="1"/>
          <p:nvPr/>
        </p:nvSpPr>
        <p:spPr>
          <a:xfrm>
            <a:off x="358919" y="2700785"/>
            <a:ext cx="2018501" cy="369332"/>
          </a:xfrm>
          <a:prstGeom prst="rect">
            <a:avLst/>
          </a:prstGeom>
          <a:noFill/>
        </p:spPr>
        <p:txBody>
          <a:bodyPr wrap="none" rtlCol="0">
            <a:spAutoFit/>
          </a:bodyPr>
          <a:lstStyle/>
          <a:p>
            <a:r>
              <a:rPr lang="en-US" dirty="0" err="1"/>
              <a:t>maxDoseQuantity</a:t>
            </a:r>
            <a:endParaRPr lang="en-US" dirty="0"/>
          </a:p>
        </p:txBody>
      </p:sp>
      <p:sp>
        <p:nvSpPr>
          <p:cNvPr id="2" name="TextBox 1">
            <a:extLst>
              <a:ext uri="{FF2B5EF4-FFF2-40B4-BE49-F238E27FC236}">
                <a16:creationId xmlns:a16="http://schemas.microsoft.com/office/drawing/2014/main" id="{718AB44B-A37C-3EF3-00BC-255117C3D50D}"/>
              </a:ext>
            </a:extLst>
          </p:cNvPr>
          <p:cNvSpPr txBox="1"/>
          <p:nvPr/>
        </p:nvSpPr>
        <p:spPr>
          <a:xfrm>
            <a:off x="6708913" y="2191437"/>
            <a:ext cx="3566041" cy="369332"/>
          </a:xfrm>
          <a:prstGeom prst="rect">
            <a:avLst/>
          </a:prstGeom>
          <a:noFill/>
        </p:spPr>
        <p:txBody>
          <a:bodyPr wrap="none" rtlCol="0">
            <a:spAutoFit/>
          </a:bodyPr>
          <a:lstStyle/>
          <a:p>
            <a:r>
              <a:rPr lang="en-US" dirty="0"/>
              <a:t>get Smile’s system verify the URI</a:t>
            </a:r>
          </a:p>
        </p:txBody>
      </p:sp>
      <p:sp>
        <p:nvSpPr>
          <p:cNvPr id="3" name="TextBox 2">
            <a:extLst>
              <a:ext uri="{FF2B5EF4-FFF2-40B4-BE49-F238E27FC236}">
                <a16:creationId xmlns:a16="http://schemas.microsoft.com/office/drawing/2014/main" id="{505D43A0-7FA7-AF26-F0B3-6FB2342BFCA0}"/>
              </a:ext>
            </a:extLst>
          </p:cNvPr>
          <p:cNvSpPr txBox="1"/>
          <p:nvPr/>
        </p:nvSpPr>
        <p:spPr>
          <a:xfrm>
            <a:off x="6708912" y="3426048"/>
            <a:ext cx="4207242" cy="369332"/>
          </a:xfrm>
          <a:prstGeom prst="rect">
            <a:avLst/>
          </a:prstGeom>
          <a:noFill/>
        </p:spPr>
        <p:txBody>
          <a:bodyPr wrap="none" rtlCol="0">
            <a:spAutoFit/>
          </a:bodyPr>
          <a:lstStyle/>
          <a:p>
            <a:r>
              <a:rPr lang="en-US" dirty="0"/>
              <a:t>get all 4 attribute since it’s curly bracket</a:t>
            </a:r>
          </a:p>
        </p:txBody>
      </p:sp>
    </p:spTree>
    <p:extLst>
      <p:ext uri="{BB962C8B-B14F-4D97-AF65-F5344CB8AC3E}">
        <p14:creationId xmlns:p14="http://schemas.microsoft.com/office/powerpoint/2010/main" val="62294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23D0467-5EAC-D24B-F21C-117F1DD942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3698" y="1882558"/>
            <a:ext cx="1415569" cy="984744"/>
          </a:xfrm>
          <a:prstGeom prst="rect">
            <a:avLst/>
          </a:prstGeom>
        </p:spPr>
      </p:pic>
      <p:pic>
        <p:nvPicPr>
          <p:cNvPr id="9" name="Picture 8">
            <a:extLst>
              <a:ext uri="{FF2B5EF4-FFF2-40B4-BE49-F238E27FC236}">
                <a16:creationId xmlns:a16="http://schemas.microsoft.com/office/drawing/2014/main" id="{0E9B2D32-398A-E583-9D40-6E7D3016AE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4787" y="1882558"/>
            <a:ext cx="2883891" cy="949574"/>
          </a:xfrm>
          <a:prstGeom prst="rect">
            <a:avLst/>
          </a:prstGeom>
        </p:spPr>
      </p:pic>
      <p:pic>
        <p:nvPicPr>
          <p:cNvPr id="13" name="Picture 12">
            <a:extLst>
              <a:ext uri="{FF2B5EF4-FFF2-40B4-BE49-F238E27FC236}">
                <a16:creationId xmlns:a16="http://schemas.microsoft.com/office/drawing/2014/main" id="{1BC33988-A8DC-CB89-96D7-485D2EBB54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8837" y="2003689"/>
            <a:ext cx="1230930" cy="298940"/>
          </a:xfrm>
          <a:prstGeom prst="rect">
            <a:avLst/>
          </a:prstGeom>
        </p:spPr>
      </p:pic>
      <p:pic>
        <p:nvPicPr>
          <p:cNvPr id="15" name="Picture 14">
            <a:extLst>
              <a:ext uri="{FF2B5EF4-FFF2-40B4-BE49-F238E27FC236}">
                <a16:creationId xmlns:a16="http://schemas.microsoft.com/office/drawing/2014/main" id="{CA9D982A-CB8A-1915-C264-59DE98C948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1107" y="235687"/>
            <a:ext cx="5380921" cy="1161146"/>
          </a:xfrm>
          <a:prstGeom prst="rect">
            <a:avLst/>
          </a:prstGeom>
        </p:spPr>
      </p:pic>
      <p:sp>
        <p:nvSpPr>
          <p:cNvPr id="16" name="TextBox 15">
            <a:extLst>
              <a:ext uri="{FF2B5EF4-FFF2-40B4-BE49-F238E27FC236}">
                <a16:creationId xmlns:a16="http://schemas.microsoft.com/office/drawing/2014/main" id="{FFB1E7C6-23F8-5944-3E0B-8A0AF1134D48}"/>
              </a:ext>
            </a:extLst>
          </p:cNvPr>
          <p:cNvSpPr txBox="1"/>
          <p:nvPr/>
        </p:nvSpPr>
        <p:spPr>
          <a:xfrm>
            <a:off x="1962180" y="1513226"/>
            <a:ext cx="377026" cy="369332"/>
          </a:xfrm>
          <a:prstGeom prst="rect">
            <a:avLst/>
          </a:prstGeom>
          <a:noFill/>
        </p:spPr>
        <p:txBody>
          <a:bodyPr wrap="none" rtlCol="0">
            <a:spAutoFit/>
          </a:bodyPr>
          <a:lstStyle/>
          <a:p>
            <a:r>
              <a:rPr lang="en-US" dirty="0"/>
              <a:t>G</a:t>
            </a:r>
          </a:p>
        </p:txBody>
      </p:sp>
      <p:sp>
        <p:nvSpPr>
          <p:cNvPr id="17" name="TextBox 16">
            <a:extLst>
              <a:ext uri="{FF2B5EF4-FFF2-40B4-BE49-F238E27FC236}">
                <a16:creationId xmlns:a16="http://schemas.microsoft.com/office/drawing/2014/main" id="{2D4EE33B-3C08-8659-BACA-A7CDA3884786}"/>
              </a:ext>
            </a:extLst>
          </p:cNvPr>
          <p:cNvSpPr txBox="1"/>
          <p:nvPr/>
        </p:nvSpPr>
        <p:spPr>
          <a:xfrm>
            <a:off x="5080168" y="1513226"/>
            <a:ext cx="364202" cy="369332"/>
          </a:xfrm>
          <a:prstGeom prst="rect">
            <a:avLst/>
          </a:prstGeom>
          <a:noFill/>
        </p:spPr>
        <p:txBody>
          <a:bodyPr wrap="none" rtlCol="0">
            <a:spAutoFit/>
          </a:bodyPr>
          <a:lstStyle/>
          <a:p>
            <a:r>
              <a:rPr lang="en-US" dirty="0"/>
              <a:t>O</a:t>
            </a:r>
          </a:p>
        </p:txBody>
      </p:sp>
      <p:sp>
        <p:nvSpPr>
          <p:cNvPr id="18" name="TextBox 17">
            <a:extLst>
              <a:ext uri="{FF2B5EF4-FFF2-40B4-BE49-F238E27FC236}">
                <a16:creationId xmlns:a16="http://schemas.microsoft.com/office/drawing/2014/main" id="{06C25B47-BBCF-20A1-9FEE-E4A24B43B391}"/>
              </a:ext>
            </a:extLst>
          </p:cNvPr>
          <p:cNvSpPr txBox="1"/>
          <p:nvPr/>
        </p:nvSpPr>
        <p:spPr>
          <a:xfrm>
            <a:off x="6472302" y="1513226"/>
            <a:ext cx="338554" cy="369332"/>
          </a:xfrm>
          <a:prstGeom prst="rect">
            <a:avLst/>
          </a:prstGeom>
          <a:noFill/>
        </p:spPr>
        <p:txBody>
          <a:bodyPr wrap="none" rtlCol="0">
            <a:spAutoFit/>
          </a:bodyPr>
          <a:lstStyle/>
          <a:p>
            <a:r>
              <a:rPr lang="en-US" dirty="0"/>
              <a:t>S</a:t>
            </a:r>
          </a:p>
        </p:txBody>
      </p:sp>
      <p:sp>
        <p:nvSpPr>
          <p:cNvPr id="19" name="TextBox 18">
            <a:extLst>
              <a:ext uri="{FF2B5EF4-FFF2-40B4-BE49-F238E27FC236}">
                <a16:creationId xmlns:a16="http://schemas.microsoft.com/office/drawing/2014/main" id="{0EB853BB-1888-2A7E-EEAC-B455D30A6693}"/>
              </a:ext>
            </a:extLst>
          </p:cNvPr>
          <p:cNvSpPr txBox="1"/>
          <p:nvPr/>
        </p:nvSpPr>
        <p:spPr>
          <a:xfrm>
            <a:off x="760534" y="1513226"/>
            <a:ext cx="338554" cy="369332"/>
          </a:xfrm>
          <a:prstGeom prst="rect">
            <a:avLst/>
          </a:prstGeom>
          <a:noFill/>
        </p:spPr>
        <p:txBody>
          <a:bodyPr wrap="none" rtlCol="0">
            <a:spAutoFit/>
          </a:bodyPr>
          <a:lstStyle/>
          <a:p>
            <a:r>
              <a:rPr lang="en-US" dirty="0"/>
              <a:t>A</a:t>
            </a:r>
          </a:p>
        </p:txBody>
      </p:sp>
      <p:sp>
        <p:nvSpPr>
          <p:cNvPr id="20" name="TextBox 19">
            <a:extLst>
              <a:ext uri="{FF2B5EF4-FFF2-40B4-BE49-F238E27FC236}">
                <a16:creationId xmlns:a16="http://schemas.microsoft.com/office/drawing/2014/main" id="{DF2E82D1-6DFC-95A2-BEA9-25368861EABD}"/>
              </a:ext>
            </a:extLst>
          </p:cNvPr>
          <p:cNvSpPr txBox="1"/>
          <p:nvPr/>
        </p:nvSpPr>
        <p:spPr>
          <a:xfrm>
            <a:off x="214169" y="1143894"/>
            <a:ext cx="1249060" cy="369332"/>
          </a:xfrm>
          <a:prstGeom prst="rect">
            <a:avLst/>
          </a:prstGeom>
          <a:noFill/>
        </p:spPr>
        <p:txBody>
          <a:bodyPr wrap="none" rtlCol="0">
            <a:spAutoFit/>
          </a:bodyPr>
          <a:lstStyle/>
          <a:p>
            <a:r>
              <a:rPr lang="en-US" dirty="0">
                <a:highlight>
                  <a:srgbClr val="FFFF00"/>
                </a:highlight>
              </a:rPr>
              <a:t>Instruction</a:t>
            </a:r>
          </a:p>
        </p:txBody>
      </p:sp>
      <p:pic>
        <p:nvPicPr>
          <p:cNvPr id="22" name="Picture 21">
            <a:extLst>
              <a:ext uri="{FF2B5EF4-FFF2-40B4-BE49-F238E27FC236}">
                <a16:creationId xmlns:a16="http://schemas.microsoft.com/office/drawing/2014/main" id="{8948DFDE-717B-1290-02E1-77733E987F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94234" y="3779302"/>
            <a:ext cx="1354444" cy="624389"/>
          </a:xfrm>
          <a:prstGeom prst="rect">
            <a:avLst/>
          </a:prstGeom>
        </p:spPr>
      </p:pic>
      <p:pic>
        <p:nvPicPr>
          <p:cNvPr id="23" name="Picture 22">
            <a:extLst>
              <a:ext uri="{FF2B5EF4-FFF2-40B4-BE49-F238E27FC236}">
                <a16:creationId xmlns:a16="http://schemas.microsoft.com/office/drawing/2014/main" id="{F4CF0300-E922-2B32-BF8A-B18F8655BB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48609" y="3846544"/>
            <a:ext cx="1114294" cy="557147"/>
          </a:xfrm>
          <a:prstGeom prst="rect">
            <a:avLst/>
          </a:prstGeom>
        </p:spPr>
      </p:pic>
      <p:pic>
        <p:nvPicPr>
          <p:cNvPr id="24" name="Picture 23">
            <a:extLst>
              <a:ext uri="{FF2B5EF4-FFF2-40B4-BE49-F238E27FC236}">
                <a16:creationId xmlns:a16="http://schemas.microsoft.com/office/drawing/2014/main" id="{A0E762AE-D2A2-BCC6-168D-B2C6A91CA42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6339" y="3846544"/>
            <a:ext cx="1383260" cy="345815"/>
          </a:xfrm>
          <a:prstGeom prst="rect">
            <a:avLst/>
          </a:prstGeom>
        </p:spPr>
      </p:pic>
      <p:sp>
        <p:nvSpPr>
          <p:cNvPr id="25" name="TextBox 24">
            <a:extLst>
              <a:ext uri="{FF2B5EF4-FFF2-40B4-BE49-F238E27FC236}">
                <a16:creationId xmlns:a16="http://schemas.microsoft.com/office/drawing/2014/main" id="{C7E3BE3C-B00F-017B-F362-7A608EA8AEAE}"/>
              </a:ext>
            </a:extLst>
          </p:cNvPr>
          <p:cNvSpPr txBox="1"/>
          <p:nvPr/>
        </p:nvSpPr>
        <p:spPr>
          <a:xfrm>
            <a:off x="3651775" y="1513226"/>
            <a:ext cx="377026" cy="369332"/>
          </a:xfrm>
          <a:prstGeom prst="rect">
            <a:avLst/>
          </a:prstGeom>
          <a:noFill/>
        </p:spPr>
        <p:txBody>
          <a:bodyPr wrap="none" rtlCol="0">
            <a:spAutoFit/>
          </a:bodyPr>
          <a:lstStyle/>
          <a:p>
            <a:r>
              <a:rPr lang="en-US" dirty="0"/>
              <a:t>M</a:t>
            </a:r>
          </a:p>
        </p:txBody>
      </p:sp>
      <p:sp>
        <p:nvSpPr>
          <p:cNvPr id="26" name="TextBox 25">
            <a:extLst>
              <a:ext uri="{FF2B5EF4-FFF2-40B4-BE49-F238E27FC236}">
                <a16:creationId xmlns:a16="http://schemas.microsoft.com/office/drawing/2014/main" id="{B7F6C741-77AC-48CC-143C-4F5F6BF96B0B}"/>
              </a:ext>
            </a:extLst>
          </p:cNvPr>
          <p:cNvSpPr txBox="1"/>
          <p:nvPr/>
        </p:nvSpPr>
        <p:spPr>
          <a:xfrm>
            <a:off x="301671" y="3382867"/>
            <a:ext cx="4874091" cy="369332"/>
          </a:xfrm>
          <a:prstGeom prst="rect">
            <a:avLst/>
          </a:prstGeom>
          <a:noFill/>
        </p:spPr>
        <p:txBody>
          <a:bodyPr wrap="none" rtlCol="0">
            <a:spAutoFit/>
          </a:bodyPr>
          <a:lstStyle/>
          <a:p>
            <a:r>
              <a:rPr lang="en-US" dirty="0">
                <a:highlight>
                  <a:srgbClr val="FFFF00"/>
                </a:highlight>
              </a:rPr>
              <a:t>Supply (Dispense ER with an INT </a:t>
            </a:r>
            <a:r>
              <a:rPr lang="en-US" dirty="0" err="1">
                <a:highlight>
                  <a:srgbClr val="FFFF00"/>
                </a:highlight>
              </a:rPr>
              <a:t>moodCode</a:t>
            </a:r>
            <a:r>
              <a:rPr lang="en-US" dirty="0">
                <a:highlight>
                  <a:srgbClr val="FFFF00"/>
                </a:highlight>
              </a:rPr>
              <a:t>)</a:t>
            </a:r>
          </a:p>
        </p:txBody>
      </p:sp>
      <p:sp>
        <p:nvSpPr>
          <p:cNvPr id="2" name="TextBox 1">
            <a:extLst>
              <a:ext uri="{FF2B5EF4-FFF2-40B4-BE49-F238E27FC236}">
                <a16:creationId xmlns:a16="http://schemas.microsoft.com/office/drawing/2014/main" id="{D7F97112-9144-E026-B749-3AE2FBEEC24B}"/>
              </a:ext>
            </a:extLst>
          </p:cNvPr>
          <p:cNvSpPr txBox="1"/>
          <p:nvPr/>
        </p:nvSpPr>
        <p:spPr>
          <a:xfrm>
            <a:off x="308837" y="2867302"/>
            <a:ext cx="8320426" cy="523220"/>
          </a:xfrm>
          <a:prstGeom prst="rect">
            <a:avLst/>
          </a:prstGeom>
          <a:noFill/>
        </p:spPr>
        <p:txBody>
          <a:bodyPr wrap="square" rtlCol="0">
            <a:spAutoFit/>
          </a:bodyPr>
          <a:lstStyle/>
          <a:p>
            <a:r>
              <a:rPr lang="en-US" sz="1400" dirty="0"/>
              <a:t>Chun to change the example to be consistent with “do not overtake”; map the code to </a:t>
            </a:r>
            <a:r>
              <a:rPr lang="en-US" sz="1400" dirty="0" err="1"/>
              <a:t>additionalInstruction</a:t>
            </a:r>
            <a:r>
              <a:rPr lang="en-US" sz="1400" dirty="0"/>
              <a:t>, and text to </a:t>
            </a:r>
            <a:r>
              <a:rPr lang="en-US" sz="1400" dirty="0" err="1"/>
              <a:t>patientInstruction</a:t>
            </a:r>
            <a:endParaRPr lang="en-US" sz="1400" dirty="0"/>
          </a:p>
        </p:txBody>
      </p:sp>
      <p:sp>
        <p:nvSpPr>
          <p:cNvPr id="3" name="TextBox 2">
            <a:extLst>
              <a:ext uri="{FF2B5EF4-FFF2-40B4-BE49-F238E27FC236}">
                <a16:creationId xmlns:a16="http://schemas.microsoft.com/office/drawing/2014/main" id="{BD4EB051-0809-C52F-F2C7-BF8D0789F3B2}"/>
              </a:ext>
            </a:extLst>
          </p:cNvPr>
          <p:cNvSpPr txBox="1"/>
          <p:nvPr/>
        </p:nvSpPr>
        <p:spPr>
          <a:xfrm>
            <a:off x="291354" y="4409921"/>
            <a:ext cx="8320426" cy="523220"/>
          </a:xfrm>
          <a:prstGeom prst="rect">
            <a:avLst/>
          </a:prstGeom>
          <a:noFill/>
        </p:spPr>
        <p:txBody>
          <a:bodyPr wrap="square" rtlCol="0">
            <a:spAutoFit/>
          </a:bodyPr>
          <a:lstStyle/>
          <a:p>
            <a:r>
              <a:rPr lang="en-US" sz="1400" dirty="0" err="1"/>
              <a:t>numberOfRepeat</a:t>
            </a:r>
            <a:r>
              <a:rPr lang="en-US" sz="1400" dirty="0"/>
              <a:t> needs to be reduced by 1 when mapped to FHIR; only map when the dispense </a:t>
            </a:r>
            <a:r>
              <a:rPr lang="en-US" sz="1400" dirty="0" err="1"/>
              <a:t>moodCode</a:t>
            </a:r>
            <a:r>
              <a:rPr lang="en-US" sz="1400" dirty="0"/>
              <a:t> is INT as the meaning is different when the </a:t>
            </a:r>
            <a:r>
              <a:rPr lang="en-US" sz="1400" dirty="0" err="1"/>
              <a:t>moodCode</a:t>
            </a:r>
            <a:r>
              <a:rPr lang="en-US" sz="1400" dirty="0"/>
              <a:t> is EVN</a:t>
            </a:r>
          </a:p>
        </p:txBody>
      </p:sp>
    </p:spTree>
    <p:extLst>
      <p:ext uri="{BB962C8B-B14F-4D97-AF65-F5344CB8AC3E}">
        <p14:creationId xmlns:p14="http://schemas.microsoft.com/office/powerpoint/2010/main" val="4287270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713FEF-DF51-5669-7E89-70E97A4F25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2851" y="967062"/>
            <a:ext cx="1922155" cy="868920"/>
          </a:xfrm>
          <a:prstGeom prst="rect">
            <a:avLst/>
          </a:prstGeom>
        </p:spPr>
      </p:pic>
      <p:pic>
        <p:nvPicPr>
          <p:cNvPr id="7" name="Picture 6">
            <a:extLst>
              <a:ext uri="{FF2B5EF4-FFF2-40B4-BE49-F238E27FC236}">
                <a16:creationId xmlns:a16="http://schemas.microsoft.com/office/drawing/2014/main" id="{D6E21FAA-76B0-5726-805F-F23006C144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5063" y="1028630"/>
            <a:ext cx="2025219" cy="687632"/>
          </a:xfrm>
          <a:prstGeom prst="rect">
            <a:avLst/>
          </a:prstGeom>
        </p:spPr>
      </p:pic>
      <p:sp>
        <p:nvSpPr>
          <p:cNvPr id="8" name="TextBox 7">
            <a:extLst>
              <a:ext uri="{FF2B5EF4-FFF2-40B4-BE49-F238E27FC236}">
                <a16:creationId xmlns:a16="http://schemas.microsoft.com/office/drawing/2014/main" id="{2442D34D-800E-E7F8-02D8-0DD27547960B}"/>
              </a:ext>
            </a:extLst>
          </p:cNvPr>
          <p:cNvSpPr txBox="1"/>
          <p:nvPr/>
        </p:nvSpPr>
        <p:spPr>
          <a:xfrm>
            <a:off x="1980647" y="597730"/>
            <a:ext cx="377026" cy="369332"/>
          </a:xfrm>
          <a:prstGeom prst="rect">
            <a:avLst/>
          </a:prstGeom>
          <a:noFill/>
        </p:spPr>
        <p:txBody>
          <a:bodyPr wrap="none" rtlCol="0">
            <a:spAutoFit/>
          </a:bodyPr>
          <a:lstStyle/>
          <a:p>
            <a:r>
              <a:rPr lang="en-US" dirty="0"/>
              <a:t>G</a:t>
            </a:r>
          </a:p>
        </p:txBody>
      </p:sp>
      <p:sp>
        <p:nvSpPr>
          <p:cNvPr id="9" name="TextBox 8">
            <a:extLst>
              <a:ext uri="{FF2B5EF4-FFF2-40B4-BE49-F238E27FC236}">
                <a16:creationId xmlns:a16="http://schemas.microsoft.com/office/drawing/2014/main" id="{59E6DAD9-C434-B4C4-2F67-79FB411C6B2D}"/>
              </a:ext>
            </a:extLst>
          </p:cNvPr>
          <p:cNvSpPr txBox="1"/>
          <p:nvPr/>
        </p:nvSpPr>
        <p:spPr>
          <a:xfrm>
            <a:off x="5450762" y="587456"/>
            <a:ext cx="364202" cy="369332"/>
          </a:xfrm>
          <a:prstGeom prst="rect">
            <a:avLst/>
          </a:prstGeom>
          <a:noFill/>
        </p:spPr>
        <p:txBody>
          <a:bodyPr wrap="none" rtlCol="0">
            <a:spAutoFit/>
          </a:bodyPr>
          <a:lstStyle/>
          <a:p>
            <a:r>
              <a:rPr lang="en-US" dirty="0"/>
              <a:t>O</a:t>
            </a:r>
          </a:p>
        </p:txBody>
      </p:sp>
      <p:sp>
        <p:nvSpPr>
          <p:cNvPr id="10" name="TextBox 9">
            <a:extLst>
              <a:ext uri="{FF2B5EF4-FFF2-40B4-BE49-F238E27FC236}">
                <a16:creationId xmlns:a16="http://schemas.microsoft.com/office/drawing/2014/main" id="{D108D070-1586-42FB-065C-AEBD7D0C434C}"/>
              </a:ext>
            </a:extLst>
          </p:cNvPr>
          <p:cNvSpPr txBox="1"/>
          <p:nvPr/>
        </p:nvSpPr>
        <p:spPr>
          <a:xfrm>
            <a:off x="7218459" y="587456"/>
            <a:ext cx="338554" cy="369332"/>
          </a:xfrm>
          <a:prstGeom prst="rect">
            <a:avLst/>
          </a:prstGeom>
          <a:noFill/>
        </p:spPr>
        <p:txBody>
          <a:bodyPr wrap="none" rtlCol="0">
            <a:spAutoFit/>
          </a:bodyPr>
          <a:lstStyle/>
          <a:p>
            <a:r>
              <a:rPr lang="en-US" dirty="0"/>
              <a:t>S</a:t>
            </a:r>
          </a:p>
        </p:txBody>
      </p:sp>
      <p:sp>
        <p:nvSpPr>
          <p:cNvPr id="11" name="TextBox 10">
            <a:extLst>
              <a:ext uri="{FF2B5EF4-FFF2-40B4-BE49-F238E27FC236}">
                <a16:creationId xmlns:a16="http://schemas.microsoft.com/office/drawing/2014/main" id="{4EDE72A5-8C43-B4F3-685C-ED43EFF0F10B}"/>
              </a:ext>
            </a:extLst>
          </p:cNvPr>
          <p:cNvSpPr txBox="1"/>
          <p:nvPr/>
        </p:nvSpPr>
        <p:spPr>
          <a:xfrm>
            <a:off x="779001" y="597730"/>
            <a:ext cx="338554" cy="369332"/>
          </a:xfrm>
          <a:prstGeom prst="rect">
            <a:avLst/>
          </a:prstGeom>
          <a:noFill/>
        </p:spPr>
        <p:txBody>
          <a:bodyPr wrap="none" rtlCol="0">
            <a:spAutoFit/>
          </a:bodyPr>
          <a:lstStyle/>
          <a:p>
            <a:r>
              <a:rPr lang="en-US" dirty="0"/>
              <a:t>A</a:t>
            </a:r>
          </a:p>
        </p:txBody>
      </p:sp>
      <p:sp>
        <p:nvSpPr>
          <p:cNvPr id="12" name="TextBox 11">
            <a:extLst>
              <a:ext uri="{FF2B5EF4-FFF2-40B4-BE49-F238E27FC236}">
                <a16:creationId xmlns:a16="http://schemas.microsoft.com/office/drawing/2014/main" id="{73DB23FD-B6FA-FC52-1403-1C66D253652C}"/>
              </a:ext>
            </a:extLst>
          </p:cNvPr>
          <p:cNvSpPr txBox="1"/>
          <p:nvPr/>
        </p:nvSpPr>
        <p:spPr>
          <a:xfrm>
            <a:off x="232636" y="228398"/>
            <a:ext cx="582211" cy="369332"/>
          </a:xfrm>
          <a:prstGeom prst="rect">
            <a:avLst/>
          </a:prstGeom>
          <a:noFill/>
        </p:spPr>
        <p:txBody>
          <a:bodyPr wrap="none" rtlCol="0">
            <a:spAutoFit/>
          </a:bodyPr>
          <a:lstStyle/>
          <a:p>
            <a:r>
              <a:rPr lang="en-US" dirty="0"/>
              <a:t>Site</a:t>
            </a:r>
          </a:p>
        </p:txBody>
      </p:sp>
      <p:sp>
        <p:nvSpPr>
          <p:cNvPr id="13" name="TextBox 12">
            <a:extLst>
              <a:ext uri="{FF2B5EF4-FFF2-40B4-BE49-F238E27FC236}">
                <a16:creationId xmlns:a16="http://schemas.microsoft.com/office/drawing/2014/main" id="{8465A067-FAA7-452F-638F-809AA92EAAA7}"/>
              </a:ext>
            </a:extLst>
          </p:cNvPr>
          <p:cNvSpPr txBox="1"/>
          <p:nvPr/>
        </p:nvSpPr>
        <p:spPr>
          <a:xfrm>
            <a:off x="3670242" y="597730"/>
            <a:ext cx="377026" cy="369332"/>
          </a:xfrm>
          <a:prstGeom prst="rect">
            <a:avLst/>
          </a:prstGeom>
          <a:noFill/>
        </p:spPr>
        <p:txBody>
          <a:bodyPr wrap="none" rtlCol="0">
            <a:spAutoFit/>
          </a:bodyPr>
          <a:lstStyle/>
          <a:p>
            <a:r>
              <a:rPr lang="en-US" dirty="0"/>
              <a:t>M</a:t>
            </a:r>
          </a:p>
        </p:txBody>
      </p:sp>
      <p:pic>
        <p:nvPicPr>
          <p:cNvPr id="15" name="Picture 14">
            <a:extLst>
              <a:ext uri="{FF2B5EF4-FFF2-40B4-BE49-F238E27FC236}">
                <a16:creationId xmlns:a16="http://schemas.microsoft.com/office/drawing/2014/main" id="{76FFABD3-067B-32D4-BB6C-0C77B3B5DE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9934" y="979461"/>
            <a:ext cx="1922156" cy="844121"/>
          </a:xfrm>
          <a:prstGeom prst="rect">
            <a:avLst/>
          </a:prstGeom>
        </p:spPr>
      </p:pic>
      <p:pic>
        <p:nvPicPr>
          <p:cNvPr id="17" name="Picture 16">
            <a:extLst>
              <a:ext uri="{FF2B5EF4-FFF2-40B4-BE49-F238E27FC236}">
                <a16:creationId xmlns:a16="http://schemas.microsoft.com/office/drawing/2014/main" id="{B0D95F0F-A1EC-D5A8-353F-D36138C7E7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1500" y="2484678"/>
            <a:ext cx="1751026" cy="1792130"/>
          </a:xfrm>
          <a:prstGeom prst="rect">
            <a:avLst/>
          </a:prstGeom>
        </p:spPr>
      </p:pic>
      <p:pic>
        <p:nvPicPr>
          <p:cNvPr id="19" name="Picture 18">
            <a:extLst>
              <a:ext uri="{FF2B5EF4-FFF2-40B4-BE49-F238E27FC236}">
                <a16:creationId xmlns:a16="http://schemas.microsoft.com/office/drawing/2014/main" id="{87334843-454B-DA9A-D5C4-F084877BC6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0" y="2511461"/>
            <a:ext cx="1759247" cy="1874338"/>
          </a:xfrm>
          <a:prstGeom prst="rect">
            <a:avLst/>
          </a:prstGeom>
        </p:spPr>
      </p:pic>
      <p:pic>
        <p:nvPicPr>
          <p:cNvPr id="21" name="Picture 20">
            <a:extLst>
              <a:ext uri="{FF2B5EF4-FFF2-40B4-BE49-F238E27FC236}">
                <a16:creationId xmlns:a16="http://schemas.microsoft.com/office/drawing/2014/main" id="{E9104525-F03D-FA73-0B4E-1D1465A20CB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17354" y="2371708"/>
            <a:ext cx="978273" cy="1076922"/>
          </a:xfrm>
          <a:prstGeom prst="rect">
            <a:avLst/>
          </a:prstGeom>
        </p:spPr>
      </p:pic>
      <p:pic>
        <p:nvPicPr>
          <p:cNvPr id="23" name="Picture 22">
            <a:extLst>
              <a:ext uri="{FF2B5EF4-FFF2-40B4-BE49-F238E27FC236}">
                <a16:creationId xmlns:a16="http://schemas.microsoft.com/office/drawing/2014/main" id="{9AA219EF-679D-FEFA-7809-08232A284B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9230" y="2404109"/>
            <a:ext cx="1044039" cy="871403"/>
          </a:xfrm>
          <a:prstGeom prst="rect">
            <a:avLst/>
          </a:prstGeom>
        </p:spPr>
      </p:pic>
      <p:sp>
        <p:nvSpPr>
          <p:cNvPr id="26" name="TextBox 25">
            <a:extLst>
              <a:ext uri="{FF2B5EF4-FFF2-40B4-BE49-F238E27FC236}">
                <a16:creationId xmlns:a16="http://schemas.microsoft.com/office/drawing/2014/main" id="{8331A36B-FCD4-C378-5D63-A26F06886045}"/>
              </a:ext>
            </a:extLst>
          </p:cNvPr>
          <p:cNvSpPr txBox="1"/>
          <p:nvPr/>
        </p:nvSpPr>
        <p:spPr>
          <a:xfrm>
            <a:off x="232636" y="1918362"/>
            <a:ext cx="1723549" cy="369332"/>
          </a:xfrm>
          <a:prstGeom prst="rect">
            <a:avLst/>
          </a:prstGeom>
          <a:noFill/>
        </p:spPr>
        <p:txBody>
          <a:bodyPr wrap="none" rtlCol="0">
            <a:spAutoFit/>
          </a:bodyPr>
          <a:lstStyle/>
          <a:p>
            <a:r>
              <a:rPr lang="en-US" dirty="0"/>
              <a:t>Dose and Rate</a:t>
            </a:r>
          </a:p>
        </p:txBody>
      </p:sp>
    </p:spTree>
    <p:extLst>
      <p:ext uri="{BB962C8B-B14F-4D97-AF65-F5344CB8AC3E}">
        <p14:creationId xmlns:p14="http://schemas.microsoft.com/office/powerpoint/2010/main" val="1015846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D4AF6B-20A7-B460-A33B-E056F4E33490}"/>
              </a:ext>
            </a:extLst>
          </p:cNvPr>
          <p:cNvSpPr>
            <a:spLocks noGrp="1"/>
          </p:cNvSpPr>
          <p:nvPr>
            <p:ph type="body" sz="quarter" idx="31"/>
          </p:nvPr>
        </p:nvSpPr>
        <p:spPr/>
        <p:txBody>
          <a:bodyPr/>
          <a:lstStyle/>
          <a:p>
            <a:r>
              <a:rPr lang="en-US" dirty="0"/>
              <a:t>Attributes that no vendors have mapped - 1</a:t>
            </a:r>
          </a:p>
        </p:txBody>
      </p:sp>
      <p:pic>
        <p:nvPicPr>
          <p:cNvPr id="5" name="Picture 4">
            <a:extLst>
              <a:ext uri="{FF2B5EF4-FFF2-40B4-BE49-F238E27FC236}">
                <a16:creationId xmlns:a16="http://schemas.microsoft.com/office/drawing/2014/main" id="{DBABCC81-A46C-16BD-9130-ADAE584C00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137" y="2551454"/>
            <a:ext cx="5204270" cy="281311"/>
          </a:xfrm>
          <a:prstGeom prst="rect">
            <a:avLst/>
          </a:prstGeom>
        </p:spPr>
      </p:pic>
      <p:pic>
        <p:nvPicPr>
          <p:cNvPr id="7" name="Picture 6">
            <a:extLst>
              <a:ext uri="{FF2B5EF4-FFF2-40B4-BE49-F238E27FC236}">
                <a16:creationId xmlns:a16="http://schemas.microsoft.com/office/drawing/2014/main" id="{FED19BCE-52CD-F088-C614-BCA726122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137" y="1386908"/>
            <a:ext cx="2874581" cy="780404"/>
          </a:xfrm>
          <a:prstGeom prst="rect">
            <a:avLst/>
          </a:prstGeom>
        </p:spPr>
      </p:pic>
      <p:sp>
        <p:nvSpPr>
          <p:cNvPr id="9" name="TextBox 8">
            <a:extLst>
              <a:ext uri="{FF2B5EF4-FFF2-40B4-BE49-F238E27FC236}">
                <a16:creationId xmlns:a16="http://schemas.microsoft.com/office/drawing/2014/main" id="{79638073-4036-3F0E-FEF5-DB29DC44B19A}"/>
              </a:ext>
            </a:extLst>
          </p:cNvPr>
          <p:cNvSpPr txBox="1"/>
          <p:nvPr/>
        </p:nvSpPr>
        <p:spPr>
          <a:xfrm>
            <a:off x="672633" y="2157251"/>
            <a:ext cx="4572000" cy="369332"/>
          </a:xfrm>
          <a:prstGeom prst="rect">
            <a:avLst/>
          </a:prstGeom>
          <a:noFill/>
        </p:spPr>
        <p:txBody>
          <a:bodyPr wrap="square">
            <a:spAutoFit/>
          </a:bodyPr>
          <a:lstStyle/>
          <a:p>
            <a:r>
              <a:rPr lang="en-US" dirty="0" err="1"/>
              <a:t>administrationUnitCode</a:t>
            </a:r>
            <a:r>
              <a:rPr lang="en-US" dirty="0"/>
              <a:t> – Ken /Benjamin</a:t>
            </a:r>
          </a:p>
        </p:txBody>
      </p:sp>
      <p:sp>
        <p:nvSpPr>
          <p:cNvPr id="11" name="TextBox 10">
            <a:extLst>
              <a:ext uri="{FF2B5EF4-FFF2-40B4-BE49-F238E27FC236}">
                <a16:creationId xmlns:a16="http://schemas.microsoft.com/office/drawing/2014/main" id="{225B2DBD-67AB-5075-BD05-BA2BE6E832FB}"/>
              </a:ext>
            </a:extLst>
          </p:cNvPr>
          <p:cNvSpPr txBox="1"/>
          <p:nvPr/>
        </p:nvSpPr>
        <p:spPr>
          <a:xfrm>
            <a:off x="726385" y="2907312"/>
            <a:ext cx="4572000" cy="369332"/>
          </a:xfrm>
          <a:prstGeom prst="rect">
            <a:avLst/>
          </a:prstGeom>
          <a:noFill/>
        </p:spPr>
        <p:txBody>
          <a:bodyPr wrap="square">
            <a:spAutoFit/>
          </a:bodyPr>
          <a:lstStyle/>
          <a:p>
            <a:r>
              <a:rPr lang="en-US" dirty="0"/>
              <a:t>Substance Administered Act</a:t>
            </a:r>
          </a:p>
        </p:txBody>
      </p:sp>
      <p:pic>
        <p:nvPicPr>
          <p:cNvPr id="12" name="Picture 11">
            <a:extLst>
              <a:ext uri="{FF2B5EF4-FFF2-40B4-BE49-F238E27FC236}">
                <a16:creationId xmlns:a16="http://schemas.microsoft.com/office/drawing/2014/main" id="{E71AA763-2C78-761A-10E9-47972BCFEA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137" y="3252776"/>
            <a:ext cx="4650993" cy="1319876"/>
          </a:xfrm>
          <a:prstGeom prst="rect">
            <a:avLst/>
          </a:prstGeom>
        </p:spPr>
      </p:pic>
      <p:sp>
        <p:nvSpPr>
          <p:cNvPr id="16" name="TextBox 15">
            <a:extLst>
              <a:ext uri="{FF2B5EF4-FFF2-40B4-BE49-F238E27FC236}">
                <a16:creationId xmlns:a16="http://schemas.microsoft.com/office/drawing/2014/main" id="{A77A8583-5F48-AD73-97B9-1B6CC5DEBC38}"/>
              </a:ext>
            </a:extLst>
          </p:cNvPr>
          <p:cNvSpPr txBox="1"/>
          <p:nvPr/>
        </p:nvSpPr>
        <p:spPr>
          <a:xfrm>
            <a:off x="672633" y="956896"/>
            <a:ext cx="4572000" cy="369332"/>
          </a:xfrm>
          <a:prstGeom prst="rect">
            <a:avLst/>
          </a:prstGeom>
          <a:noFill/>
        </p:spPr>
        <p:txBody>
          <a:bodyPr wrap="square">
            <a:spAutoFit/>
          </a:bodyPr>
          <a:lstStyle/>
          <a:p>
            <a:r>
              <a:rPr lang="en-US" dirty="0"/>
              <a:t>The second timestamp</a:t>
            </a:r>
          </a:p>
        </p:txBody>
      </p:sp>
      <p:sp>
        <p:nvSpPr>
          <p:cNvPr id="3" name="TextBox 2">
            <a:extLst>
              <a:ext uri="{FF2B5EF4-FFF2-40B4-BE49-F238E27FC236}">
                <a16:creationId xmlns:a16="http://schemas.microsoft.com/office/drawing/2014/main" id="{D5D38203-5251-3367-B67C-0BBB6D706620}"/>
              </a:ext>
            </a:extLst>
          </p:cNvPr>
          <p:cNvSpPr txBox="1"/>
          <p:nvPr/>
        </p:nvSpPr>
        <p:spPr>
          <a:xfrm>
            <a:off x="4507396" y="1048578"/>
            <a:ext cx="4702954" cy="646331"/>
          </a:xfrm>
          <a:prstGeom prst="rect">
            <a:avLst/>
          </a:prstGeom>
          <a:noFill/>
        </p:spPr>
        <p:txBody>
          <a:bodyPr wrap="none" rtlCol="0">
            <a:spAutoFit/>
          </a:bodyPr>
          <a:lstStyle/>
          <a:p>
            <a:r>
              <a:rPr lang="en-US" dirty="0">
                <a:hlinkClick r:id="rId5"/>
              </a:rPr>
              <a:t>https://hl7.org/fhir/R4/datatypes.html#Timing</a:t>
            </a:r>
            <a:endParaRPr lang="en-US" dirty="0"/>
          </a:p>
          <a:p>
            <a:r>
              <a:rPr lang="en-US" dirty="0"/>
              <a:t>map to period, </a:t>
            </a:r>
            <a:r>
              <a:rPr lang="en-US" dirty="0" err="1"/>
              <a:t>periodMax</a:t>
            </a:r>
            <a:r>
              <a:rPr lang="en-US" dirty="0"/>
              <a:t>, </a:t>
            </a:r>
            <a:r>
              <a:rPr lang="en-US" dirty="0" err="1"/>
              <a:t>periodUnit</a:t>
            </a:r>
            <a:endParaRPr lang="en-US" dirty="0"/>
          </a:p>
        </p:txBody>
      </p:sp>
    </p:spTree>
    <p:extLst>
      <p:ext uri="{BB962C8B-B14F-4D97-AF65-F5344CB8AC3E}">
        <p14:creationId xmlns:p14="http://schemas.microsoft.com/office/powerpoint/2010/main" val="2530535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31094A-8E7B-0014-6924-78E2E5E3EB62}"/>
              </a:ext>
            </a:extLst>
          </p:cNvPr>
          <p:cNvSpPr>
            <a:spLocks noGrp="1"/>
          </p:cNvSpPr>
          <p:nvPr>
            <p:ph type="body" sz="quarter" idx="31"/>
          </p:nvPr>
        </p:nvSpPr>
        <p:spPr/>
        <p:txBody>
          <a:bodyPr/>
          <a:lstStyle/>
          <a:p>
            <a:r>
              <a:rPr lang="en-US" dirty="0"/>
              <a:t>Attributes that no vendors have mapped - 2</a:t>
            </a:r>
          </a:p>
        </p:txBody>
      </p:sp>
      <p:pic>
        <p:nvPicPr>
          <p:cNvPr id="5" name="Picture 4">
            <a:extLst>
              <a:ext uri="{FF2B5EF4-FFF2-40B4-BE49-F238E27FC236}">
                <a16:creationId xmlns:a16="http://schemas.microsoft.com/office/drawing/2014/main" id="{B9D8E013-682C-78A7-27D1-2B32E1280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766" y="1430815"/>
            <a:ext cx="5359533" cy="1208330"/>
          </a:xfrm>
          <a:prstGeom prst="rect">
            <a:avLst/>
          </a:prstGeom>
        </p:spPr>
      </p:pic>
      <p:pic>
        <p:nvPicPr>
          <p:cNvPr id="7" name="Picture 6">
            <a:extLst>
              <a:ext uri="{FF2B5EF4-FFF2-40B4-BE49-F238E27FC236}">
                <a16:creationId xmlns:a16="http://schemas.microsoft.com/office/drawing/2014/main" id="{C7E5C997-A324-44E6-6FB9-225CB8CD64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066" y="3017255"/>
            <a:ext cx="3899365" cy="1379842"/>
          </a:xfrm>
          <a:prstGeom prst="rect">
            <a:avLst/>
          </a:prstGeom>
        </p:spPr>
      </p:pic>
      <p:pic>
        <p:nvPicPr>
          <p:cNvPr id="9" name="Picture 8">
            <a:extLst>
              <a:ext uri="{FF2B5EF4-FFF2-40B4-BE49-F238E27FC236}">
                <a16:creationId xmlns:a16="http://schemas.microsoft.com/office/drawing/2014/main" id="{EA306704-1EDE-8D72-0BE6-DDA224AF66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9528" y="2046523"/>
            <a:ext cx="2907460" cy="2082534"/>
          </a:xfrm>
          <a:prstGeom prst="rect">
            <a:avLst/>
          </a:prstGeom>
        </p:spPr>
      </p:pic>
      <p:sp>
        <p:nvSpPr>
          <p:cNvPr id="11" name="TextBox 10">
            <a:extLst>
              <a:ext uri="{FF2B5EF4-FFF2-40B4-BE49-F238E27FC236}">
                <a16:creationId xmlns:a16="http://schemas.microsoft.com/office/drawing/2014/main" id="{E1EA47E4-921E-27E5-288D-C34A2822AA49}"/>
              </a:ext>
            </a:extLst>
          </p:cNvPr>
          <p:cNvSpPr txBox="1"/>
          <p:nvPr/>
        </p:nvSpPr>
        <p:spPr>
          <a:xfrm>
            <a:off x="6181482" y="1665648"/>
            <a:ext cx="2907461" cy="369332"/>
          </a:xfrm>
          <a:prstGeom prst="rect">
            <a:avLst/>
          </a:prstGeom>
          <a:noFill/>
        </p:spPr>
        <p:txBody>
          <a:bodyPr wrap="square">
            <a:spAutoFit/>
          </a:bodyPr>
          <a:lstStyle/>
          <a:p>
            <a:r>
              <a:rPr lang="en-US" b="1" dirty="0"/>
              <a:t>Drug monitoring</a:t>
            </a:r>
          </a:p>
        </p:txBody>
      </p:sp>
      <p:sp>
        <p:nvSpPr>
          <p:cNvPr id="12" name="TextBox 11">
            <a:extLst>
              <a:ext uri="{FF2B5EF4-FFF2-40B4-BE49-F238E27FC236}">
                <a16:creationId xmlns:a16="http://schemas.microsoft.com/office/drawing/2014/main" id="{2FE2623B-9647-E2A7-27B8-D9493E104C9B}"/>
              </a:ext>
            </a:extLst>
          </p:cNvPr>
          <p:cNvSpPr txBox="1"/>
          <p:nvPr/>
        </p:nvSpPr>
        <p:spPr>
          <a:xfrm>
            <a:off x="421745" y="1041400"/>
            <a:ext cx="2907461" cy="369332"/>
          </a:xfrm>
          <a:prstGeom prst="rect">
            <a:avLst/>
          </a:prstGeom>
          <a:noFill/>
        </p:spPr>
        <p:txBody>
          <a:bodyPr wrap="square">
            <a:spAutoFit/>
          </a:bodyPr>
          <a:lstStyle/>
          <a:p>
            <a:r>
              <a:rPr lang="en-US" b="1" dirty="0"/>
              <a:t>Drug Vehicle</a:t>
            </a:r>
          </a:p>
        </p:txBody>
      </p:sp>
      <p:sp>
        <p:nvSpPr>
          <p:cNvPr id="15" name="TextBox 14">
            <a:extLst>
              <a:ext uri="{FF2B5EF4-FFF2-40B4-BE49-F238E27FC236}">
                <a16:creationId xmlns:a16="http://schemas.microsoft.com/office/drawing/2014/main" id="{22644D70-8BB7-EFFA-7D58-276092D64B26}"/>
              </a:ext>
            </a:extLst>
          </p:cNvPr>
          <p:cNvSpPr txBox="1"/>
          <p:nvPr/>
        </p:nvSpPr>
        <p:spPr>
          <a:xfrm>
            <a:off x="421745" y="2639145"/>
            <a:ext cx="2907461" cy="369332"/>
          </a:xfrm>
          <a:prstGeom prst="rect">
            <a:avLst/>
          </a:prstGeom>
          <a:noFill/>
        </p:spPr>
        <p:txBody>
          <a:bodyPr wrap="square">
            <a:spAutoFit/>
          </a:bodyPr>
          <a:lstStyle/>
          <a:p>
            <a:r>
              <a:rPr lang="en-US" b="1" dirty="0"/>
              <a:t>Reaction</a:t>
            </a:r>
          </a:p>
        </p:txBody>
      </p:sp>
      <p:sp>
        <p:nvSpPr>
          <p:cNvPr id="3" name="TextBox 2">
            <a:extLst>
              <a:ext uri="{FF2B5EF4-FFF2-40B4-BE49-F238E27FC236}">
                <a16:creationId xmlns:a16="http://schemas.microsoft.com/office/drawing/2014/main" id="{FF72701F-4E84-841C-9CC3-FA6BBA9E1665}"/>
              </a:ext>
            </a:extLst>
          </p:cNvPr>
          <p:cNvSpPr txBox="1"/>
          <p:nvPr/>
        </p:nvSpPr>
        <p:spPr>
          <a:xfrm>
            <a:off x="2126390" y="754031"/>
            <a:ext cx="3557384" cy="646331"/>
          </a:xfrm>
          <a:prstGeom prst="rect">
            <a:avLst/>
          </a:prstGeom>
          <a:noFill/>
        </p:spPr>
        <p:txBody>
          <a:bodyPr wrap="none" rtlCol="0">
            <a:spAutoFit/>
          </a:bodyPr>
          <a:lstStyle/>
          <a:p>
            <a:r>
              <a:rPr lang="en-US"/>
              <a:t>Inconsistency between </a:t>
            </a:r>
            <a:endParaRPr lang="en-US" dirty="0"/>
          </a:p>
          <a:p>
            <a:r>
              <a:rPr lang="en-US" dirty="0"/>
              <a:t>Natalee to create a Jira to clarify </a:t>
            </a:r>
          </a:p>
        </p:txBody>
      </p:sp>
    </p:spTree>
    <p:extLst>
      <p:ext uri="{BB962C8B-B14F-4D97-AF65-F5344CB8AC3E}">
        <p14:creationId xmlns:p14="http://schemas.microsoft.com/office/powerpoint/2010/main" val="2408041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944505-C254-121C-0909-41E96B804496}"/>
              </a:ext>
            </a:extLst>
          </p:cNvPr>
          <p:cNvSpPr txBox="1">
            <a:spLocks/>
          </p:cNvSpPr>
          <p:nvPr/>
        </p:nvSpPr>
        <p:spPr>
          <a:xfrm>
            <a:off x="3112957" y="1892197"/>
            <a:ext cx="3359655" cy="1047288"/>
          </a:xfrm>
          <a:prstGeom prst="rect">
            <a:avLst/>
          </a:prstGeom>
        </p:spPr>
        <p:txBody>
          <a:bodyPr/>
          <a:lstStyle>
            <a:lvl1pPr marL="342900" indent="-342900" algn="l" defTabSz="914400" rtl="0" eaLnBrk="1" latinLnBrk="0" hangingPunct="1">
              <a:spcBef>
                <a:spcPct val="20000"/>
              </a:spcBef>
              <a:buClr>
                <a:srgbClr val="F08F1F"/>
              </a:buClr>
              <a:buFont typeface="Arial" panose="020B0604020202020204" pitchFamily="34" charset="0"/>
              <a:buChar char="•"/>
              <a:defRPr sz="1600" kern="1200">
                <a:solidFill>
                  <a:srgbClr val="576161"/>
                </a:solidFill>
                <a:latin typeface="+mn-lt"/>
                <a:ea typeface="+mn-ea"/>
                <a:cs typeface="+mn-cs"/>
              </a:defRPr>
            </a:lvl1pPr>
            <a:lvl2pPr marL="742950" indent="-285750" algn="l" defTabSz="914400" rtl="0" eaLnBrk="1" latinLnBrk="0" hangingPunct="1">
              <a:spcBef>
                <a:spcPct val="20000"/>
              </a:spcBef>
              <a:buClr>
                <a:srgbClr val="F08F1F"/>
              </a:buClr>
              <a:buFont typeface="Arial" panose="020B0604020202020204" pitchFamily="34" charset="0"/>
              <a:buChar char="-"/>
              <a:defRPr sz="1600" kern="1200">
                <a:solidFill>
                  <a:srgbClr val="57616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800" b="1" dirty="0">
                <a:solidFill>
                  <a:srgbClr val="0057B8"/>
                </a:solidFill>
              </a:rPr>
              <a:t>PAMPI Gaps Filling - Problems</a:t>
            </a:r>
          </a:p>
        </p:txBody>
      </p:sp>
    </p:spTree>
    <p:extLst>
      <p:ext uri="{BB962C8B-B14F-4D97-AF65-F5344CB8AC3E}">
        <p14:creationId xmlns:p14="http://schemas.microsoft.com/office/powerpoint/2010/main" val="1746031801"/>
      </p:ext>
    </p:extLst>
  </p:cSld>
  <p:clrMapOvr>
    <a:masterClrMapping/>
  </p:clrMapOvr>
</p:sld>
</file>

<file path=ppt/theme/theme1.xml><?xml version="1.0" encoding="utf-8"?>
<a:theme xmlns:a="http://schemas.openxmlformats.org/drawingml/2006/main" name="Office Theme">
  <a:themeElements>
    <a:clrScheme name="Diameter Health">
      <a:dk1>
        <a:sysClr val="windowText" lastClr="000000"/>
      </a:dk1>
      <a:lt1>
        <a:sysClr val="window" lastClr="FFFFFF"/>
      </a:lt1>
      <a:dk2>
        <a:srgbClr val="0057B8"/>
      </a:dk2>
      <a:lt2>
        <a:srgbClr val="EEECE1"/>
      </a:lt2>
      <a:accent1>
        <a:srgbClr val="919D9D"/>
      </a:accent1>
      <a:accent2>
        <a:srgbClr val="F08F1F"/>
      </a:accent2>
      <a:accent3>
        <a:srgbClr val="6DBE40"/>
      </a:accent3>
      <a:accent4>
        <a:srgbClr val="784A90"/>
      </a:accent4>
      <a:accent5>
        <a:srgbClr val="934054"/>
      </a:accent5>
      <a:accent6>
        <a:srgbClr val="F3D03E"/>
      </a:accent6>
      <a:hlink>
        <a:srgbClr val="0057B8"/>
      </a:hlink>
      <a:folHlink>
        <a:srgbClr val="93405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yer Overview in new Template 052720.pptx  -  Read-Only" id="{CF8643E3-E4DF-4E7F-AB4E-7599F5B50327}" vid="{B2F9F5E1-1AAC-4A68-908B-EAC92BD618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7c338cc7-2991-4a15-9842-0f97f791c65d">
      <UserInfo>
        <DisplayName>Lee Eubanks</DisplayName>
        <AccountId>57</AccountId>
        <AccountType/>
      </UserInfo>
      <UserInfo>
        <DisplayName>Amy Krane</DisplayName>
        <AccountId>91</AccountId>
        <AccountType/>
      </UserInfo>
      <UserInfo>
        <DisplayName>JoEllen Komanetsky</DisplayName>
        <AccountId>499</AccountId>
        <AccountType/>
      </UserInfo>
      <UserInfo>
        <DisplayName>Rich Forristall</DisplayName>
        <AccountId>197</AccountId>
        <AccountType/>
      </UserInfo>
      <UserInfo>
        <DisplayName>Veronica Owen</DisplayName>
        <AccountId>523</AccountId>
        <AccountType/>
      </UserInfo>
      <UserInfo>
        <DisplayName>Reed Perry</DisplayName>
        <AccountId>94</AccountId>
        <AccountType/>
      </UserInfo>
    </SharedWithUsers>
    <TaxCatchAll xmlns="7c338cc7-2991-4a15-9842-0f97f791c65d" xsi:nil="true"/>
    <lcf76f155ced4ddcb4097134ff3c332f xmlns="01d39980-7995-4fbb-8f75-4a4a8543ffff">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C7B16B1A640B3408D85884A3AFDE9BE" ma:contentTypeVersion="16" ma:contentTypeDescription="Create a new document." ma:contentTypeScope="" ma:versionID="dc1e9d9408478090dd4b08bc1e2fc868">
  <xsd:schema xmlns:xsd="http://www.w3.org/2001/XMLSchema" xmlns:xs="http://www.w3.org/2001/XMLSchema" xmlns:p="http://schemas.microsoft.com/office/2006/metadata/properties" xmlns:ns2="01d39980-7995-4fbb-8f75-4a4a8543ffff" xmlns:ns3="7c338cc7-2991-4a15-9842-0f97f791c65d" targetNamespace="http://schemas.microsoft.com/office/2006/metadata/properties" ma:root="true" ma:fieldsID="ba6182990674059eb9e7fe088147a941" ns2:_="" ns3:_="">
    <xsd:import namespace="01d39980-7995-4fbb-8f75-4a4a8543ffff"/>
    <xsd:import namespace="7c338cc7-2991-4a15-9842-0f97f791c65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3:SharedWithUsers" minOccurs="0"/>
                <xsd:element ref="ns3:SharedWithDetail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d39980-7995-4fbb-8f75-4a4a8543ff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a5682ec1-3d04-4fe1-ace0-c654c7cf6f38"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c338cc7-2991-4a15-9842-0f97f791c65d"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a590fcd1-5f2a-4920-9236-43947b9f9dc4}" ma:internalName="TaxCatchAll" ma:showField="CatchAllData" ma:web="7c338cc7-2991-4a15-9842-0f97f791c65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C753D09-1268-4F3E-8202-8CBD49ECB89D}">
  <ds:schemaRefs>
    <ds:schemaRef ds:uri="http://purl.org/dc/dcmitype/"/>
    <ds:schemaRef ds:uri="http://www.w3.org/XML/1998/namespace"/>
    <ds:schemaRef ds:uri="7c338cc7-2991-4a15-9842-0f97f791c65d"/>
    <ds:schemaRef ds:uri="http://purl.org/dc/terms/"/>
    <ds:schemaRef ds:uri="01d39980-7995-4fbb-8f75-4a4a8543ffff"/>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EB644F44-9165-4F12-B1FA-18C9D30065BD}">
  <ds:schemaRefs>
    <ds:schemaRef ds:uri="01d39980-7995-4fbb-8f75-4a4a8543ffff"/>
    <ds:schemaRef ds:uri="7c338cc7-2991-4a15-9842-0f97f791c65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D381755-7573-4FB2-B589-B43868989D2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Payer Overview in new Template 052920</Template>
  <TotalTime>64332</TotalTime>
  <Words>614</Words>
  <Application>Microsoft Macintosh PowerPoint</Application>
  <PresentationFormat>On-screen Show (16:9)</PresentationFormat>
  <Paragraphs>106</Paragraphs>
  <Slides>16</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-apple-system</vt:lpstr>
      <vt:lpstr>Arial</vt:lpstr>
      <vt:lpstr>Arial Black</vt:lpstr>
      <vt:lpstr>Calibri</vt:lpstr>
      <vt:lpstr>Kanit Light</vt:lpstr>
      <vt:lpstr>Kanit Thin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LIME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Stacy State</dc:creator>
  <cp:keywords/>
  <dc:description/>
  <cp:lastModifiedBy>Chun Li</cp:lastModifiedBy>
  <cp:revision>9</cp:revision>
  <cp:lastPrinted>2018-12-17T19:47:04Z</cp:lastPrinted>
  <dcterms:created xsi:type="dcterms:W3CDTF">2020-06-01T17:33:03Z</dcterms:created>
  <dcterms:modified xsi:type="dcterms:W3CDTF">2024-08-23T13:07:48Z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0x0101003C7B16B1A640B3408D85884A3AFDE9BE</vt:lpwstr>
  </property>
  <property fmtid="{D5CDD505-2E9C-101B-9397-08002B2CF9AE}" pid="3" name="Order">
    <vt:r8>4933800</vt:r8>
  </property>
  <property fmtid="{D5CDD505-2E9C-101B-9397-08002B2CF9AE}" pid="4" name="xd_Signature">
    <vt:bool>false</vt:bool>
  </property>
  <property fmtid="{D5CDD505-2E9C-101B-9397-08002B2CF9AE}" pid="5" name="xd_ProgID">
    <vt:lpwstr/>
  </property>
  <property fmtid="{D5CDD505-2E9C-101B-9397-08002B2CF9AE}" pid="6" name="ComplianceAssetId">
    <vt:lpwstr/>
  </property>
  <property fmtid="{D5CDD505-2E9C-101B-9397-08002B2CF9AE}" pid="7" name="TemplateUrl">
    <vt:lpwstr/>
  </property>
</Properties>
</file>